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13"/>
  </p:notesMasterIdLst>
  <p:handoutMasterIdLst>
    <p:handoutMasterId r:id="rId14"/>
  </p:handoutMasterIdLst>
  <p:sldIdLst>
    <p:sldId id="292" r:id="rId5"/>
    <p:sldId id="291" r:id="rId6"/>
    <p:sldId id="294" r:id="rId7"/>
    <p:sldId id="295" r:id="rId8"/>
    <p:sldId id="297" r:id="rId9"/>
    <p:sldId id="298" r:id="rId10"/>
    <p:sldId id="299" r:id="rId11"/>
    <p:sldId id="293" r:id="rId12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5082"/>
    <a:srgbClr val="F3E068"/>
    <a:srgbClr val="E98B0D"/>
    <a:srgbClr val="0037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39" autoAdjust="0"/>
  </p:normalViewPr>
  <p:slideViewPr>
    <p:cSldViewPr snapToGrid="0">
      <p:cViewPr varScale="1">
        <p:scale>
          <a:sx n="69" d="100"/>
          <a:sy n="69" d="100"/>
        </p:scale>
        <p:origin x="73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03/05/2024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09:32:16.95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40 24575,'0'-7'0,"0"-8"0,0-2-8191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03T05:56:10.83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1,'3413'0,"-3402"0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03T05:56:40.47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0,'4051'0,"-4034"0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03T05:57:22.62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0,'10545'0,"-10512"0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03T05:59:03.797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0,'4966'0,"-4933"0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03T05:59:20.196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0,'6383'0,"-6358"0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03T06:00:34.919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0,'4537'0,"-4513"0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03T06:01:23.389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1,'3004'0,"-2971"0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03T06:03:25.460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0,'1943'0,"-1927"0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03T06:03:40.190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1,'12315'0,"-12283"0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03T06:03:51.823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0,'9792'0,"-9762"0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03T05:48:08.585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1,'11909'0,"-11892"0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03T06:04:44.573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0,'1418'0,"-1393"0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03T06:05:16.816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1,'5446'0,"-5432"0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03T06:05:30.081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0,'12454'0,"-12429"0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03T06:05:46.685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1,'12515'0,"-12497"0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03T06:05:58.060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0,'1488'0,"-1463"0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03T06:07:04.022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0,'11165'0,"-11132"0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03T06:07:19.161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0,'1841'0,"-1817"0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03T06:07:31.676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1,'1887'0,"-1869"0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03T06:07:36.470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1,'2156'0,"-2124"0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03T06:08:09.141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0,'1531'0,"-1515"0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03T05:48:56.119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1,'11560'0,"-11544"0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03T06:08:36.048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1,'2290'0,"-2276"0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03T06:15:44.363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1,'1685'0,"-1661"0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03T06:16:02.788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1,'2508'0,"-2490"0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03T06:16:54.052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0,'11100'0,"-11076"0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03T06:16:58.404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1 0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03T06:17:02.437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1378 0,'-1354'0,"1331"0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03T06:17:04.220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0,'692'0,"-668"0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03T06:17:31.247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0,'690'0,"-666"0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03T06:17:39.411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2178 1,'-2154'0,"2130"0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03T06:27:57.959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0,'11049'0,"-11019"0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03T05:49:30.499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0,'2034'0,"-2009"0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03T06:28:19.788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0,'746'0,"-722"0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03T06:28:55.320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0,'3479'0,"-3455"0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03T06:29:08.538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0,'6589'0,"-6560"0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03T06:29:17.389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0,'828'0,"-804"0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03T06:29:28.430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1,'4861'0,"-4837"0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03T06:29:51.081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1,'1515'0,"-1498"0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03T06:30:02.617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0,'5961'0,"-5935"0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03T06:30:29.397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0,'5436'0,"-5419"0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03T06:30:38.110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0,'7372'0,"-7348"0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03T06:31:45.963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1,'4545'0,"-4516"0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03T05:50:23.429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0,'5582'0,"-5549"0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03T06:31:55.680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1,'7594'0,"-7570"0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03T06:32:26.679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1,'13763'0,"-13752"0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03T06:32:34.863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0,'7206'0,"-7182"0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03T06:32:48.171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0,'9148'0,"-9108"0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03T06:33:15.415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0,'7119'0,"-7101"0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03T06:33:22.565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0,'5992'0,"-5968"0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03T06:35:27.773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1 142,'8056'-141,"-8030"141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03T06:35:50.329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1 113,'6420'-112,"-6372"111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03T06:36:01.256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0 116,'6642'-115,"-6626"114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03T06:36:38.716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19,'1050'-18,"-1026"18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03T05:54:47.93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1,'1540'0,"-1508"0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03T06:36:45.315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43,'2463'-43,"-2451"43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03T06:37:12.055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73,'4181'-73,"-4170"73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03T06:37:48.345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75,'4250'-74,"-4226"73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03T06:37:57.220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70,'3953'-69,"-3918"68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03T06:40:03.720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89,'5067'-89,"-5056"89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03T06:40:12.896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0 101,'5751'-100,"-5732"99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03T06:41:04.110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1,'13253'0,"-13229"0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03T06:41:09.569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0,'2905'0,"-3045"0,114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03T06:41:14.777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0,'3397'0,"-3373"0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03T06:42:00.955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1,'6180'0,"-6151"0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03T05:55:01.13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0,'2154'0,"-2121"0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03T06:42:15.805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1,'13667'0,"-13644"0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03T06:42:24.568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1,'9105'0,"-9085"0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03T06:43:12.941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1,'10822'0,"-10980"0,148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03T06:43:22.468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0,'5386'0,"-5363"0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03T06:44:03.452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1,'6903'0,"-6880"0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03T06:44:13.900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0,'13469'0,"-13452"0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03T06:44:47.010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1,'13654'0,"-13623"0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03T06:44:56.885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0,'8144'0,"-8129"0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03T06:45:39.311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1,'2047'0,"-2024"0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03T06:46:04.345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1,'1993'0,"-1962"0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03T05:55:43.09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1,'10157'0,"-10132"0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03T06:46:16.717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1,'3323'0,"-3304"0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03T06:46:20.028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1,'2783'0,"-2754"0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03T06:46:24.224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1,'3508'0,"-3485"0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03T06:47:57.430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1 686,'13066'-685,"-13045"684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03T06:48:05.415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1 164,'3086'-162,"-3062"161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03T06:48:48.938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1 691,'13171'-690,"-13152"689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03T06:49:12.233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1 126,'2371'-124,"-2348"122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03T06:49:21.493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1 290,'5512'-289,"-5492"288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03T06:51:36.632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1 680,'12939'-678,"-12923"677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03T06:51:45.532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0 295,'5594'-293,"-5576"292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03T05:55:53.11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0,'4025'0,"-3981"0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03T06:51:59.739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1 204,'3882'-204,"-5239"275,1345-70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03T06:52:15.127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0 470,'8922'-468,"-8899"467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03T06:52:29.018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0 334,'6329'-331,"-6296"329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03T06:52:50.137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0 667,'12709'-666,"-12703"666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03T06:52:54.524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1 129,'2439'-127,"-2421"126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03/05/2024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03/05/2024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03/05/2024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03/05/2024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03/05/2024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03/05/2024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03/05/2024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03/05/2024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03/05/2024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03/05/2024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03/05/2024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03/05/2024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4925679" y="3841"/>
            <a:ext cx="127212" cy="6858000"/>
          </a:xfrm>
          <a:prstGeom prst="rect">
            <a:avLst/>
          </a:prstGeom>
          <a:solidFill>
            <a:srgbClr val="F3E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03/05/2024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1E5082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838007" y="-1345"/>
            <a:ext cx="137546" cy="6858000"/>
          </a:xfrm>
          <a:prstGeom prst="rect">
            <a:avLst/>
          </a:prstGeom>
          <a:solidFill>
            <a:srgbClr val="E98B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84640A8C-1E5C-F82E-982D-F5BE2053E4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91" y="0"/>
            <a:ext cx="48493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03/05/2024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03/05/2024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03/05/2024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03/05/2024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03/05/2024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03/05/2024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03/05/2024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ma 14">
            <a:extLst>
              <a:ext uri="{FF2B5EF4-FFF2-40B4-BE49-F238E27FC236}">
                <a16:creationId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130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a 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03/05/2024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customXml" Target="../ink/ink4.xml"/><Relationship Id="rId3" Type="http://schemas.openxmlformats.org/officeDocument/2006/relationships/customXml" Target="../ink/ink1.xml"/><Relationship Id="rId12" Type="http://schemas.openxmlformats.org/officeDocument/2006/relationships/image" Target="../media/image4.png"/><Relationship Id="rId2" Type="http://schemas.openxmlformats.org/officeDocument/2006/relationships/image" Target="../media/image2.jpe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11" Type="http://schemas.openxmlformats.org/officeDocument/2006/relationships/customXml" Target="../ink/ink3.xml"/><Relationship Id="rId15" Type="http://schemas.openxmlformats.org/officeDocument/2006/relationships/customXml" Target="../ink/ink5.xml"/><Relationship Id="rId10" Type="http://schemas.openxmlformats.org/officeDocument/2006/relationships/image" Target="../media/image3.png"/><Relationship Id="rId9" Type="http://schemas.openxmlformats.org/officeDocument/2006/relationships/customXml" Target="../ink/ink2.xml"/><Relationship Id="rId1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13" Type="http://schemas.openxmlformats.org/officeDocument/2006/relationships/image" Target="../media/image12.png"/><Relationship Id="rId3" Type="http://schemas.openxmlformats.org/officeDocument/2006/relationships/image" Target="../media/image4.jpeg"/><Relationship Id="rId7" Type="http://schemas.openxmlformats.org/officeDocument/2006/relationships/image" Target="../media/image9.png"/><Relationship Id="rId12" Type="http://schemas.openxmlformats.org/officeDocument/2006/relationships/customXml" Target="../ink/ink10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6" Type="http://schemas.openxmlformats.org/officeDocument/2006/relationships/customXml" Target="../ink/ink7.xml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openxmlformats.org/officeDocument/2006/relationships/customXml" Target="../ink/ink9.xml"/><Relationship Id="rId4" Type="http://schemas.openxmlformats.org/officeDocument/2006/relationships/customXml" Target="../ink/ink6.xml"/><Relationship Id="rId9" Type="http://schemas.openxmlformats.org/officeDocument/2006/relationships/image" Target="../media/image10.png"/><Relationship Id="rId14" Type="http://schemas.openxmlformats.org/officeDocument/2006/relationships/customXml" Target="../ink/ink11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6.xml"/><Relationship Id="rId18" Type="http://schemas.openxmlformats.org/officeDocument/2006/relationships/image" Target="../media/image22.png"/><Relationship Id="rId26" Type="http://schemas.openxmlformats.org/officeDocument/2006/relationships/image" Target="../media/image26.png"/><Relationship Id="rId39" Type="http://schemas.openxmlformats.org/officeDocument/2006/relationships/customXml" Target="../ink/ink29.xml"/><Relationship Id="rId21" Type="http://schemas.openxmlformats.org/officeDocument/2006/relationships/customXml" Target="../ink/ink20.xml"/><Relationship Id="rId34" Type="http://schemas.openxmlformats.org/officeDocument/2006/relationships/image" Target="../media/image30.png"/><Relationship Id="rId42" Type="http://schemas.openxmlformats.org/officeDocument/2006/relationships/image" Target="../media/image34.png"/><Relationship Id="rId47" Type="http://schemas.openxmlformats.org/officeDocument/2006/relationships/customXml" Target="../ink/ink33.xml"/><Relationship Id="rId50" Type="http://schemas.openxmlformats.org/officeDocument/2006/relationships/image" Target="../media/image35.png"/><Relationship Id="rId55" Type="http://schemas.openxmlformats.org/officeDocument/2006/relationships/customXml" Target="../ink/ink37.xml"/><Relationship Id="rId7" Type="http://schemas.openxmlformats.org/officeDocument/2006/relationships/customXml" Target="../ink/ink13.xml"/><Relationship Id="rId12" Type="http://schemas.openxmlformats.org/officeDocument/2006/relationships/image" Target="../media/image19.png"/><Relationship Id="rId17" Type="http://schemas.openxmlformats.org/officeDocument/2006/relationships/customXml" Target="../ink/ink18.xml"/><Relationship Id="rId25" Type="http://schemas.openxmlformats.org/officeDocument/2006/relationships/customXml" Target="../ink/ink22.xml"/><Relationship Id="rId33" Type="http://schemas.openxmlformats.org/officeDocument/2006/relationships/customXml" Target="../ink/ink26.xml"/><Relationship Id="rId38" Type="http://schemas.openxmlformats.org/officeDocument/2006/relationships/image" Target="../media/image32.png"/><Relationship Id="rId46" Type="http://schemas.openxmlformats.org/officeDocument/2006/relationships/image" Target="../media/image14.png"/><Relationship Id="rId2" Type="http://schemas.openxmlformats.org/officeDocument/2006/relationships/image" Target="../media/image5.jpeg"/><Relationship Id="rId16" Type="http://schemas.openxmlformats.org/officeDocument/2006/relationships/image" Target="../media/image21.png"/><Relationship Id="rId20" Type="http://schemas.openxmlformats.org/officeDocument/2006/relationships/image" Target="../media/image23.png"/><Relationship Id="rId29" Type="http://schemas.openxmlformats.org/officeDocument/2006/relationships/customXml" Target="../ink/ink24.xml"/><Relationship Id="rId41" Type="http://schemas.openxmlformats.org/officeDocument/2006/relationships/customXml" Target="../ink/ink30.xml"/><Relationship Id="rId54" Type="http://schemas.openxmlformats.org/officeDocument/2006/relationships/image" Target="../media/image3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png"/><Relationship Id="rId11" Type="http://schemas.openxmlformats.org/officeDocument/2006/relationships/customXml" Target="../ink/ink15.xml"/><Relationship Id="rId24" Type="http://schemas.openxmlformats.org/officeDocument/2006/relationships/image" Target="../media/image25.png"/><Relationship Id="rId32" Type="http://schemas.openxmlformats.org/officeDocument/2006/relationships/image" Target="../media/image29.png"/><Relationship Id="rId37" Type="http://schemas.openxmlformats.org/officeDocument/2006/relationships/customXml" Target="../ink/ink28.xml"/><Relationship Id="rId40" Type="http://schemas.openxmlformats.org/officeDocument/2006/relationships/image" Target="../media/image33.png"/><Relationship Id="rId45" Type="http://schemas.openxmlformats.org/officeDocument/2006/relationships/customXml" Target="../ink/ink32.xml"/><Relationship Id="rId53" Type="http://schemas.openxmlformats.org/officeDocument/2006/relationships/customXml" Target="../ink/ink36.xml"/><Relationship Id="rId58" Type="http://schemas.openxmlformats.org/officeDocument/2006/relationships/image" Target="../media/image39.png"/><Relationship Id="rId5" Type="http://schemas.openxmlformats.org/officeDocument/2006/relationships/customXml" Target="../ink/ink12.xml"/><Relationship Id="rId15" Type="http://schemas.openxmlformats.org/officeDocument/2006/relationships/customXml" Target="../ink/ink17.xml"/><Relationship Id="rId23" Type="http://schemas.openxmlformats.org/officeDocument/2006/relationships/customXml" Target="../ink/ink21.xml"/><Relationship Id="rId28" Type="http://schemas.openxmlformats.org/officeDocument/2006/relationships/image" Target="../media/image27.png"/><Relationship Id="rId36" Type="http://schemas.openxmlformats.org/officeDocument/2006/relationships/image" Target="../media/image31.png"/><Relationship Id="rId49" Type="http://schemas.openxmlformats.org/officeDocument/2006/relationships/customXml" Target="../ink/ink34.xml"/><Relationship Id="rId57" Type="http://schemas.openxmlformats.org/officeDocument/2006/relationships/customXml" Target="../ink/ink38.xml"/><Relationship Id="rId10" Type="http://schemas.openxmlformats.org/officeDocument/2006/relationships/image" Target="../media/image18.png"/><Relationship Id="rId19" Type="http://schemas.openxmlformats.org/officeDocument/2006/relationships/customXml" Target="../ink/ink19.xml"/><Relationship Id="rId31" Type="http://schemas.openxmlformats.org/officeDocument/2006/relationships/customXml" Target="../ink/ink25.xml"/><Relationship Id="rId44" Type="http://schemas.openxmlformats.org/officeDocument/2006/relationships/image" Target="../media/image13.png"/><Relationship Id="rId52" Type="http://schemas.openxmlformats.org/officeDocument/2006/relationships/image" Target="../media/image36.png"/><Relationship Id="rId4" Type="http://schemas.openxmlformats.org/officeDocument/2006/relationships/image" Target="../media/image7.jpeg"/><Relationship Id="rId9" Type="http://schemas.openxmlformats.org/officeDocument/2006/relationships/customXml" Target="../ink/ink14.xml"/><Relationship Id="rId14" Type="http://schemas.openxmlformats.org/officeDocument/2006/relationships/image" Target="../media/image20.png"/><Relationship Id="rId22" Type="http://schemas.openxmlformats.org/officeDocument/2006/relationships/image" Target="../media/image24.png"/><Relationship Id="rId27" Type="http://schemas.openxmlformats.org/officeDocument/2006/relationships/customXml" Target="../ink/ink23.xml"/><Relationship Id="rId30" Type="http://schemas.openxmlformats.org/officeDocument/2006/relationships/image" Target="../media/image28.png"/><Relationship Id="rId35" Type="http://schemas.openxmlformats.org/officeDocument/2006/relationships/customXml" Target="../ink/ink27.xml"/><Relationship Id="rId43" Type="http://schemas.openxmlformats.org/officeDocument/2006/relationships/customXml" Target="../ink/ink31.xml"/><Relationship Id="rId48" Type="http://schemas.openxmlformats.org/officeDocument/2006/relationships/image" Target="../media/image15.png"/><Relationship Id="rId56" Type="http://schemas.openxmlformats.org/officeDocument/2006/relationships/image" Target="../media/image38.png"/><Relationship Id="rId8" Type="http://schemas.openxmlformats.org/officeDocument/2006/relationships/image" Target="../media/image17.png"/><Relationship Id="rId51" Type="http://schemas.openxmlformats.org/officeDocument/2006/relationships/customXml" Target="../ink/ink35.xml"/><Relationship Id="rId3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6.png"/><Relationship Id="rId18" Type="http://schemas.openxmlformats.org/officeDocument/2006/relationships/customXml" Target="../ink/ink46.xml"/><Relationship Id="rId26" Type="http://schemas.openxmlformats.org/officeDocument/2006/relationships/customXml" Target="../ink/ink50.xml"/><Relationship Id="rId39" Type="http://schemas.openxmlformats.org/officeDocument/2006/relationships/image" Target="../media/image59.png"/><Relationship Id="rId21" Type="http://schemas.openxmlformats.org/officeDocument/2006/relationships/image" Target="../media/image50.png"/><Relationship Id="rId34" Type="http://schemas.openxmlformats.org/officeDocument/2006/relationships/customXml" Target="../ink/ink54.xml"/><Relationship Id="rId42" Type="http://schemas.openxmlformats.org/officeDocument/2006/relationships/customXml" Target="../ink/ink58.xml"/><Relationship Id="rId47" Type="http://schemas.openxmlformats.org/officeDocument/2006/relationships/image" Target="../media/image63.png"/><Relationship Id="rId50" Type="http://schemas.openxmlformats.org/officeDocument/2006/relationships/customXml" Target="../ink/ink62.xml"/><Relationship Id="rId55" Type="http://schemas.openxmlformats.org/officeDocument/2006/relationships/image" Target="../media/image67.png"/><Relationship Id="rId7" Type="http://schemas.openxmlformats.org/officeDocument/2006/relationships/image" Target="../media/image43.png"/><Relationship Id="rId12" Type="http://schemas.openxmlformats.org/officeDocument/2006/relationships/customXml" Target="../ink/ink43.xml"/><Relationship Id="rId17" Type="http://schemas.openxmlformats.org/officeDocument/2006/relationships/image" Target="../media/image48.png"/><Relationship Id="rId25" Type="http://schemas.openxmlformats.org/officeDocument/2006/relationships/image" Target="../media/image52.png"/><Relationship Id="rId33" Type="http://schemas.openxmlformats.org/officeDocument/2006/relationships/image" Target="../media/image56.png"/><Relationship Id="rId38" Type="http://schemas.openxmlformats.org/officeDocument/2006/relationships/customXml" Target="../ink/ink56.xml"/><Relationship Id="rId46" Type="http://schemas.openxmlformats.org/officeDocument/2006/relationships/customXml" Target="../ink/ink60.xml"/><Relationship Id="rId2" Type="http://schemas.openxmlformats.org/officeDocument/2006/relationships/image" Target="../media/image40.png"/><Relationship Id="rId16" Type="http://schemas.openxmlformats.org/officeDocument/2006/relationships/customXml" Target="../ink/ink45.xml"/><Relationship Id="rId20" Type="http://schemas.openxmlformats.org/officeDocument/2006/relationships/customXml" Target="../ink/ink47.xml"/><Relationship Id="rId29" Type="http://schemas.openxmlformats.org/officeDocument/2006/relationships/image" Target="../media/image54.png"/><Relationship Id="rId41" Type="http://schemas.openxmlformats.org/officeDocument/2006/relationships/image" Target="../media/image60.png"/><Relationship Id="rId54" Type="http://schemas.openxmlformats.org/officeDocument/2006/relationships/customXml" Target="../ink/ink64.xml"/><Relationship Id="rId1" Type="http://schemas.openxmlformats.org/officeDocument/2006/relationships/slideLayout" Target="../slideLayouts/slideLayout9.xml"/><Relationship Id="rId6" Type="http://schemas.openxmlformats.org/officeDocument/2006/relationships/customXml" Target="../ink/ink40.xml"/><Relationship Id="rId11" Type="http://schemas.openxmlformats.org/officeDocument/2006/relationships/image" Target="../media/image45.png"/><Relationship Id="rId24" Type="http://schemas.openxmlformats.org/officeDocument/2006/relationships/customXml" Target="../ink/ink49.xml"/><Relationship Id="rId32" Type="http://schemas.openxmlformats.org/officeDocument/2006/relationships/customXml" Target="../ink/ink53.xml"/><Relationship Id="rId37" Type="http://schemas.openxmlformats.org/officeDocument/2006/relationships/image" Target="../media/image58.png"/><Relationship Id="rId40" Type="http://schemas.openxmlformats.org/officeDocument/2006/relationships/customXml" Target="../ink/ink57.xml"/><Relationship Id="rId45" Type="http://schemas.openxmlformats.org/officeDocument/2006/relationships/image" Target="../media/image62.png"/><Relationship Id="rId53" Type="http://schemas.openxmlformats.org/officeDocument/2006/relationships/image" Target="../media/image66.png"/><Relationship Id="rId5" Type="http://schemas.openxmlformats.org/officeDocument/2006/relationships/image" Target="../media/image42.png"/><Relationship Id="rId15" Type="http://schemas.openxmlformats.org/officeDocument/2006/relationships/image" Target="../media/image47.png"/><Relationship Id="rId23" Type="http://schemas.openxmlformats.org/officeDocument/2006/relationships/image" Target="../media/image51.png"/><Relationship Id="rId28" Type="http://schemas.openxmlformats.org/officeDocument/2006/relationships/customXml" Target="../ink/ink51.xml"/><Relationship Id="rId36" Type="http://schemas.openxmlformats.org/officeDocument/2006/relationships/customXml" Target="../ink/ink55.xml"/><Relationship Id="rId49" Type="http://schemas.openxmlformats.org/officeDocument/2006/relationships/image" Target="../media/image64.png"/><Relationship Id="rId57" Type="http://schemas.openxmlformats.org/officeDocument/2006/relationships/image" Target="../media/image68.png"/><Relationship Id="rId10" Type="http://schemas.openxmlformats.org/officeDocument/2006/relationships/customXml" Target="../ink/ink42.xml"/><Relationship Id="rId19" Type="http://schemas.openxmlformats.org/officeDocument/2006/relationships/image" Target="../media/image49.png"/><Relationship Id="rId31" Type="http://schemas.openxmlformats.org/officeDocument/2006/relationships/image" Target="../media/image55.png"/><Relationship Id="rId44" Type="http://schemas.openxmlformats.org/officeDocument/2006/relationships/customXml" Target="../ink/ink59.xml"/><Relationship Id="rId52" Type="http://schemas.openxmlformats.org/officeDocument/2006/relationships/customXml" Target="../ink/ink63.xml"/><Relationship Id="rId4" Type="http://schemas.openxmlformats.org/officeDocument/2006/relationships/customXml" Target="../ink/ink39.xml"/><Relationship Id="rId9" Type="http://schemas.openxmlformats.org/officeDocument/2006/relationships/image" Target="../media/image44.png"/><Relationship Id="rId14" Type="http://schemas.openxmlformats.org/officeDocument/2006/relationships/customXml" Target="../ink/ink44.xml"/><Relationship Id="rId22" Type="http://schemas.openxmlformats.org/officeDocument/2006/relationships/customXml" Target="../ink/ink48.xml"/><Relationship Id="rId27" Type="http://schemas.openxmlformats.org/officeDocument/2006/relationships/image" Target="../media/image53.png"/><Relationship Id="rId30" Type="http://schemas.openxmlformats.org/officeDocument/2006/relationships/customXml" Target="../ink/ink52.xml"/><Relationship Id="rId35" Type="http://schemas.openxmlformats.org/officeDocument/2006/relationships/image" Target="../media/image57.png"/><Relationship Id="rId43" Type="http://schemas.openxmlformats.org/officeDocument/2006/relationships/image" Target="../media/image61.png"/><Relationship Id="rId48" Type="http://schemas.openxmlformats.org/officeDocument/2006/relationships/customXml" Target="../ink/ink61.xml"/><Relationship Id="rId56" Type="http://schemas.openxmlformats.org/officeDocument/2006/relationships/customXml" Target="../ink/ink65.xml"/><Relationship Id="rId8" Type="http://schemas.openxmlformats.org/officeDocument/2006/relationships/customXml" Target="../ink/ink41.xml"/><Relationship Id="rId51" Type="http://schemas.openxmlformats.org/officeDocument/2006/relationships/image" Target="../media/image65.png"/><Relationship Id="rId3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5.png"/><Relationship Id="rId18" Type="http://schemas.openxmlformats.org/officeDocument/2006/relationships/customXml" Target="../ink/ink73.xml"/><Relationship Id="rId26" Type="http://schemas.openxmlformats.org/officeDocument/2006/relationships/customXml" Target="../ink/ink77.xml"/><Relationship Id="rId39" Type="http://schemas.openxmlformats.org/officeDocument/2006/relationships/image" Target="../media/image88.png"/><Relationship Id="rId21" Type="http://schemas.openxmlformats.org/officeDocument/2006/relationships/image" Target="../media/image79.png"/><Relationship Id="rId34" Type="http://schemas.openxmlformats.org/officeDocument/2006/relationships/customXml" Target="../ink/ink81.xml"/><Relationship Id="rId42" Type="http://schemas.openxmlformats.org/officeDocument/2006/relationships/customXml" Target="../ink/ink85.xml"/><Relationship Id="rId47" Type="http://schemas.openxmlformats.org/officeDocument/2006/relationships/image" Target="../media/image92.png"/><Relationship Id="rId50" Type="http://schemas.openxmlformats.org/officeDocument/2006/relationships/customXml" Target="../ink/ink89.xml"/><Relationship Id="rId55" Type="http://schemas.openxmlformats.org/officeDocument/2006/relationships/image" Target="../media/image96.png"/><Relationship Id="rId7" Type="http://schemas.openxmlformats.org/officeDocument/2006/relationships/image" Target="../media/image72.png"/><Relationship Id="rId2" Type="http://schemas.openxmlformats.org/officeDocument/2006/relationships/image" Target="../media/image42.jpeg"/><Relationship Id="rId16" Type="http://schemas.openxmlformats.org/officeDocument/2006/relationships/customXml" Target="../ink/ink72.xml"/><Relationship Id="rId20" Type="http://schemas.openxmlformats.org/officeDocument/2006/relationships/customXml" Target="../ink/ink74.xml"/><Relationship Id="rId29" Type="http://schemas.openxmlformats.org/officeDocument/2006/relationships/image" Target="../media/image83.png"/><Relationship Id="rId41" Type="http://schemas.openxmlformats.org/officeDocument/2006/relationships/image" Target="../media/image89.png"/><Relationship Id="rId54" Type="http://schemas.openxmlformats.org/officeDocument/2006/relationships/customXml" Target="../ink/ink91.xml"/><Relationship Id="rId1" Type="http://schemas.openxmlformats.org/officeDocument/2006/relationships/slideLayout" Target="../slideLayouts/slideLayout9.xml"/><Relationship Id="rId6" Type="http://schemas.openxmlformats.org/officeDocument/2006/relationships/customXml" Target="../ink/ink67.xml"/><Relationship Id="rId11" Type="http://schemas.openxmlformats.org/officeDocument/2006/relationships/image" Target="../media/image74.png"/><Relationship Id="rId24" Type="http://schemas.openxmlformats.org/officeDocument/2006/relationships/customXml" Target="../ink/ink76.xml"/><Relationship Id="rId32" Type="http://schemas.openxmlformats.org/officeDocument/2006/relationships/customXml" Target="../ink/ink80.xml"/><Relationship Id="rId37" Type="http://schemas.openxmlformats.org/officeDocument/2006/relationships/image" Target="../media/image87.png"/><Relationship Id="rId40" Type="http://schemas.openxmlformats.org/officeDocument/2006/relationships/customXml" Target="../ink/ink84.xml"/><Relationship Id="rId45" Type="http://schemas.openxmlformats.org/officeDocument/2006/relationships/image" Target="../media/image91.png"/><Relationship Id="rId53" Type="http://schemas.openxmlformats.org/officeDocument/2006/relationships/image" Target="../media/image95.png"/><Relationship Id="rId58" Type="http://schemas.openxmlformats.org/officeDocument/2006/relationships/customXml" Target="../ink/ink93.xml"/><Relationship Id="rId5" Type="http://schemas.openxmlformats.org/officeDocument/2006/relationships/image" Target="../media/image71.png"/><Relationship Id="rId15" Type="http://schemas.openxmlformats.org/officeDocument/2006/relationships/image" Target="../media/image76.png"/><Relationship Id="rId23" Type="http://schemas.openxmlformats.org/officeDocument/2006/relationships/image" Target="../media/image80.png"/><Relationship Id="rId28" Type="http://schemas.openxmlformats.org/officeDocument/2006/relationships/customXml" Target="../ink/ink78.xml"/><Relationship Id="rId36" Type="http://schemas.openxmlformats.org/officeDocument/2006/relationships/customXml" Target="../ink/ink82.xml"/><Relationship Id="rId49" Type="http://schemas.openxmlformats.org/officeDocument/2006/relationships/image" Target="../media/image93.png"/><Relationship Id="rId57" Type="http://schemas.openxmlformats.org/officeDocument/2006/relationships/image" Target="../media/image97.png"/><Relationship Id="rId61" Type="http://schemas.openxmlformats.org/officeDocument/2006/relationships/image" Target="../media/image99.png"/><Relationship Id="rId10" Type="http://schemas.openxmlformats.org/officeDocument/2006/relationships/customXml" Target="../ink/ink69.xml"/><Relationship Id="rId19" Type="http://schemas.openxmlformats.org/officeDocument/2006/relationships/image" Target="../media/image78.png"/><Relationship Id="rId31" Type="http://schemas.openxmlformats.org/officeDocument/2006/relationships/image" Target="../media/image84.png"/><Relationship Id="rId44" Type="http://schemas.openxmlformats.org/officeDocument/2006/relationships/customXml" Target="../ink/ink86.xml"/><Relationship Id="rId52" Type="http://schemas.openxmlformats.org/officeDocument/2006/relationships/customXml" Target="../ink/ink90.xml"/><Relationship Id="rId60" Type="http://schemas.openxmlformats.org/officeDocument/2006/relationships/customXml" Target="../ink/ink94.xml"/><Relationship Id="rId4" Type="http://schemas.openxmlformats.org/officeDocument/2006/relationships/customXml" Target="../ink/ink66.xml"/><Relationship Id="rId9" Type="http://schemas.openxmlformats.org/officeDocument/2006/relationships/image" Target="../media/image73.png"/><Relationship Id="rId14" Type="http://schemas.openxmlformats.org/officeDocument/2006/relationships/customXml" Target="../ink/ink71.xml"/><Relationship Id="rId22" Type="http://schemas.openxmlformats.org/officeDocument/2006/relationships/customXml" Target="../ink/ink75.xml"/><Relationship Id="rId27" Type="http://schemas.openxmlformats.org/officeDocument/2006/relationships/image" Target="../media/image82.png"/><Relationship Id="rId30" Type="http://schemas.openxmlformats.org/officeDocument/2006/relationships/customXml" Target="../ink/ink79.xml"/><Relationship Id="rId35" Type="http://schemas.openxmlformats.org/officeDocument/2006/relationships/image" Target="../media/image86.png"/><Relationship Id="rId43" Type="http://schemas.openxmlformats.org/officeDocument/2006/relationships/image" Target="../media/image90.png"/><Relationship Id="rId48" Type="http://schemas.openxmlformats.org/officeDocument/2006/relationships/customXml" Target="../ink/ink88.xml"/><Relationship Id="rId56" Type="http://schemas.openxmlformats.org/officeDocument/2006/relationships/customXml" Target="../ink/ink92.xml"/><Relationship Id="rId8" Type="http://schemas.openxmlformats.org/officeDocument/2006/relationships/customXml" Target="../ink/ink68.xml"/><Relationship Id="rId51" Type="http://schemas.openxmlformats.org/officeDocument/2006/relationships/image" Target="../media/image94.png"/><Relationship Id="rId3" Type="http://schemas.openxmlformats.org/officeDocument/2006/relationships/image" Target="../media/image69.png"/><Relationship Id="rId12" Type="http://schemas.openxmlformats.org/officeDocument/2006/relationships/customXml" Target="../ink/ink70.xml"/><Relationship Id="rId17" Type="http://schemas.openxmlformats.org/officeDocument/2006/relationships/image" Target="../media/image77.png"/><Relationship Id="rId25" Type="http://schemas.openxmlformats.org/officeDocument/2006/relationships/image" Target="../media/image81.png"/><Relationship Id="rId33" Type="http://schemas.openxmlformats.org/officeDocument/2006/relationships/image" Target="../media/image85.png"/><Relationship Id="rId38" Type="http://schemas.openxmlformats.org/officeDocument/2006/relationships/customXml" Target="../ink/ink83.xml"/><Relationship Id="rId46" Type="http://schemas.openxmlformats.org/officeDocument/2006/relationships/customXml" Target="../ink/ink87.xml"/><Relationship Id="rId59" Type="http://schemas.openxmlformats.org/officeDocument/2006/relationships/image" Target="../media/image9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17127" y="758952"/>
            <a:ext cx="6012873" cy="3227514"/>
          </a:xfrm>
        </p:spPr>
        <p:txBody>
          <a:bodyPr>
            <a:normAutofit/>
          </a:bodyPr>
          <a:lstStyle/>
          <a:p>
            <a:r>
              <a:rPr lang="it-IT" sz="4800" dirty="0"/>
              <a:t>Spulciando tra le carte</a:t>
            </a:r>
            <a:br>
              <a:rPr lang="it-IT" sz="4800" dirty="0"/>
            </a:br>
            <a:r>
              <a:rPr lang="it-IT" sz="4800" dirty="0"/>
              <a:t>ho trovato </a:t>
            </a:r>
            <a:br>
              <a:rPr lang="it-IT" sz="4800" dirty="0"/>
            </a:br>
            <a:r>
              <a:rPr lang="it-IT" sz="4800" dirty="0"/>
              <a:t>un documento…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sz="2800" b="1" dirty="0">
                <a:solidFill>
                  <a:srgbClr val="FFC000"/>
                </a:solidFill>
              </a:rPr>
              <a:t>STEFANO CARIANI</a:t>
            </a:r>
          </a:p>
          <a:p>
            <a:r>
              <a:rPr lang="it-IT" sz="2800" b="1" dirty="0">
                <a:solidFill>
                  <a:srgbClr val="FFC000"/>
                </a:solidFill>
              </a:rPr>
              <a:t>SOCIO ONORARIO SICOB</a:t>
            </a:r>
          </a:p>
        </p:txBody>
      </p:sp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calligrafia, lettera, inchiostro&#10;&#10;Descrizione generata automaticamente">
            <a:extLst>
              <a:ext uri="{FF2B5EF4-FFF2-40B4-BE49-F238E27FC236}">
                <a16:creationId xmlns:a16="http://schemas.microsoft.com/office/drawing/2014/main" id="{4EA97187-D3C6-C6FE-9ACD-A6573C92E4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48148" cy="6858000"/>
          </a:xfrm>
          <a:prstGeom prst="rect">
            <a:avLst/>
          </a:prstGeom>
          <a:noFill/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55E311E2-F505-22D6-729B-EADB766B7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3D301ED-3D18-3F8D-567E-A300EBB838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dirty="0">
                <a:latin typeface="Congenial Black" panose="020F0502020204030204" pitchFamily="2" charset="0"/>
              </a:rPr>
              <a:t>        LIBRO VERBALI</a:t>
            </a:r>
          </a:p>
          <a:p>
            <a:pPr marL="0" indent="0" algn="ctr">
              <a:buNone/>
            </a:pPr>
            <a:r>
              <a:rPr lang="it-IT" dirty="0">
                <a:latin typeface="Congenial Black" panose="020F0502020204030204" pitchFamily="2" charset="0"/>
              </a:rPr>
              <a:t>DEL CONSIGLIO AMMINISTRAZIONE GICO</a:t>
            </a:r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dirty="0"/>
              <a:t>Gruppo Italiano di Studio </a:t>
            </a:r>
          </a:p>
          <a:p>
            <a:pPr marL="0" indent="0" algn="ctr">
              <a:buNone/>
            </a:pPr>
            <a:r>
              <a:rPr lang="it-IT" dirty="0"/>
              <a:t>per la Chirurgia dell’Obesità</a:t>
            </a:r>
          </a:p>
          <a:p>
            <a:pPr marL="0" indent="0" algn="ctr">
              <a:buNone/>
            </a:pPr>
            <a:r>
              <a:rPr lang="it-IT" dirty="0"/>
              <a:t>1991 – 2002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put penna 5">
                <a:extLst>
                  <a:ext uri="{FF2B5EF4-FFF2-40B4-BE49-F238E27FC236}">
                    <a16:creationId xmlns:a16="http://schemas.microsoft.com/office/drawing/2014/main" id="{4AD74A00-EE8A-CDCA-94E3-DFABEE9ACE75}"/>
                  </a:ext>
                </a:extLst>
              </p14:cNvPr>
              <p14:cNvContentPartPr/>
              <p14:nvPr/>
            </p14:nvContentPartPr>
            <p14:xfrm>
              <a:off x="7854971" y="5499949"/>
              <a:ext cx="360" cy="14400"/>
            </p14:xfrm>
          </p:contentPart>
        </mc:Choice>
        <mc:Fallback xmlns="">
          <p:pic>
            <p:nvPicPr>
              <p:cNvPr id="6" name="Input penna 5">
                <a:extLst>
                  <a:ext uri="{FF2B5EF4-FFF2-40B4-BE49-F238E27FC236}">
                    <a16:creationId xmlns:a16="http://schemas.microsoft.com/office/drawing/2014/main" id="{4AD74A00-EE8A-CDCA-94E3-DFABEE9ACE7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848851" y="5493829"/>
                <a:ext cx="1260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" name="Input penna 1">
                <a:extLst>
                  <a:ext uri="{FF2B5EF4-FFF2-40B4-BE49-F238E27FC236}">
                    <a16:creationId xmlns:a16="http://schemas.microsoft.com/office/drawing/2014/main" id="{EB0731FD-8181-1C7E-0E14-08B3B2F30044}"/>
                  </a:ext>
                </a:extLst>
              </p14:cNvPr>
              <p14:cNvContentPartPr/>
              <p14:nvPr/>
            </p14:nvContentPartPr>
            <p14:xfrm>
              <a:off x="442931" y="4369735"/>
              <a:ext cx="4293720" cy="360"/>
            </p14:xfrm>
          </p:contentPart>
        </mc:Choice>
        <mc:Fallback xmlns="">
          <p:pic>
            <p:nvPicPr>
              <p:cNvPr id="2" name="Input penna 1">
                <a:extLst>
                  <a:ext uri="{FF2B5EF4-FFF2-40B4-BE49-F238E27FC236}">
                    <a16:creationId xmlns:a16="http://schemas.microsoft.com/office/drawing/2014/main" id="{EB0731FD-8181-1C7E-0E14-08B3B2F3004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07291" y="4298095"/>
                <a:ext cx="436536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" name="Input penna 4">
                <a:extLst>
                  <a:ext uri="{FF2B5EF4-FFF2-40B4-BE49-F238E27FC236}">
                    <a16:creationId xmlns:a16="http://schemas.microsoft.com/office/drawing/2014/main" id="{51A60308-B8E8-F294-5E5A-3026300ADEFF}"/>
                  </a:ext>
                </a:extLst>
              </p14:cNvPr>
              <p14:cNvContentPartPr/>
              <p14:nvPr/>
            </p14:nvContentPartPr>
            <p14:xfrm>
              <a:off x="429611" y="4591495"/>
              <a:ext cx="4167720" cy="360"/>
            </p14:xfrm>
          </p:contentPart>
        </mc:Choice>
        <mc:Fallback xmlns="">
          <p:pic>
            <p:nvPicPr>
              <p:cNvPr id="5" name="Input penna 4">
                <a:extLst>
                  <a:ext uri="{FF2B5EF4-FFF2-40B4-BE49-F238E27FC236}">
                    <a16:creationId xmlns:a16="http://schemas.microsoft.com/office/drawing/2014/main" id="{51A60308-B8E8-F294-5E5A-3026300ADEF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93611" y="4519855"/>
                <a:ext cx="423936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" name="Input penna 6">
                <a:extLst>
                  <a:ext uri="{FF2B5EF4-FFF2-40B4-BE49-F238E27FC236}">
                    <a16:creationId xmlns:a16="http://schemas.microsoft.com/office/drawing/2014/main" id="{2291DB31-08B9-83B5-8F4D-3E3A7F48CAB5}"/>
                  </a:ext>
                </a:extLst>
              </p14:cNvPr>
              <p14:cNvContentPartPr/>
              <p14:nvPr/>
            </p14:nvContentPartPr>
            <p14:xfrm>
              <a:off x="429611" y="4716055"/>
              <a:ext cx="741600" cy="360"/>
            </p14:xfrm>
          </p:contentPart>
        </mc:Choice>
        <mc:Fallback xmlns="">
          <p:pic>
            <p:nvPicPr>
              <p:cNvPr id="7" name="Input penna 6">
                <a:extLst>
                  <a:ext uri="{FF2B5EF4-FFF2-40B4-BE49-F238E27FC236}">
                    <a16:creationId xmlns:a16="http://schemas.microsoft.com/office/drawing/2014/main" id="{2291DB31-08B9-83B5-8F4D-3E3A7F48CAB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93611" y="4644055"/>
                <a:ext cx="81324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8" name="Input penna 7">
                <a:extLst>
                  <a:ext uri="{FF2B5EF4-FFF2-40B4-BE49-F238E27FC236}">
                    <a16:creationId xmlns:a16="http://schemas.microsoft.com/office/drawing/2014/main" id="{1EAEE0AA-920B-AB5B-F8E0-CCA2EEFBE0AE}"/>
                  </a:ext>
                </a:extLst>
              </p14:cNvPr>
              <p14:cNvContentPartPr/>
              <p14:nvPr/>
            </p14:nvContentPartPr>
            <p14:xfrm>
              <a:off x="415211" y="6048775"/>
              <a:ext cx="2021760" cy="360"/>
            </p14:xfrm>
          </p:contentPart>
        </mc:Choice>
        <mc:Fallback xmlns="">
          <p:pic>
            <p:nvPicPr>
              <p:cNvPr id="8" name="Input penna 7">
                <a:extLst>
                  <a:ext uri="{FF2B5EF4-FFF2-40B4-BE49-F238E27FC236}">
                    <a16:creationId xmlns:a16="http://schemas.microsoft.com/office/drawing/2014/main" id="{1EAEE0AA-920B-AB5B-F8E0-CCA2EEFBE0A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25571" y="5868775"/>
                <a:ext cx="2201400" cy="36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12259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lettera, calligrafia, documento&#10;&#10;Descrizione generata automaticamente">
            <a:extLst>
              <a:ext uri="{FF2B5EF4-FFF2-40B4-BE49-F238E27FC236}">
                <a16:creationId xmlns:a16="http://schemas.microsoft.com/office/drawing/2014/main" id="{05341698-C970-C7B2-512C-5D89CCD069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55"/>
            <a:ext cx="6096000" cy="6858000"/>
          </a:xfrm>
          <a:prstGeom prst="rect">
            <a:avLst/>
          </a:prstGeom>
        </p:spPr>
      </p:pic>
      <p:pic>
        <p:nvPicPr>
          <p:cNvPr id="5" name="Immagine 4" descr="Immagine che contiene testo, lettera, documento, calligrafia&#10;&#10;Descrizione generata automaticamente">
            <a:extLst>
              <a:ext uri="{FF2B5EF4-FFF2-40B4-BE49-F238E27FC236}">
                <a16:creationId xmlns:a16="http://schemas.microsoft.com/office/drawing/2014/main" id="{311DC2E5-30DC-8C90-028D-5D75E74A5A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"/>
            <a:ext cx="6082638" cy="685799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put penna 1">
                <a:extLst>
                  <a:ext uri="{FF2B5EF4-FFF2-40B4-BE49-F238E27FC236}">
                    <a16:creationId xmlns:a16="http://schemas.microsoft.com/office/drawing/2014/main" id="{6DDD47DB-0967-2EA9-6F8A-870D02DCA02C}"/>
                  </a:ext>
                </a:extLst>
              </p14:cNvPr>
              <p14:cNvContentPartPr/>
              <p14:nvPr/>
            </p14:nvContentPartPr>
            <p14:xfrm>
              <a:off x="900131" y="1162135"/>
              <a:ext cx="566640" cy="360"/>
            </p14:xfrm>
          </p:contentPart>
        </mc:Choice>
        <mc:Fallback xmlns="">
          <p:pic>
            <p:nvPicPr>
              <p:cNvPr id="2" name="Input penna 1">
                <a:extLst>
                  <a:ext uri="{FF2B5EF4-FFF2-40B4-BE49-F238E27FC236}">
                    <a16:creationId xmlns:a16="http://schemas.microsoft.com/office/drawing/2014/main" id="{6DDD47DB-0967-2EA9-6F8A-870D02DCA02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46491" y="1054495"/>
                <a:ext cx="67428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put penna 3">
                <a:extLst>
                  <a:ext uri="{FF2B5EF4-FFF2-40B4-BE49-F238E27FC236}">
                    <a16:creationId xmlns:a16="http://schemas.microsoft.com/office/drawing/2014/main" id="{CD2CB2C6-785F-1617-301B-2458CE73F5C0}"/>
                  </a:ext>
                </a:extLst>
              </p14:cNvPr>
              <p14:cNvContentPartPr/>
              <p14:nvPr/>
            </p14:nvContentPartPr>
            <p14:xfrm>
              <a:off x="1787171" y="1425655"/>
              <a:ext cx="788040" cy="360"/>
            </p14:xfrm>
          </p:contentPart>
        </mc:Choice>
        <mc:Fallback xmlns="">
          <p:pic>
            <p:nvPicPr>
              <p:cNvPr id="4" name="Input penna 3">
                <a:extLst>
                  <a:ext uri="{FF2B5EF4-FFF2-40B4-BE49-F238E27FC236}">
                    <a16:creationId xmlns:a16="http://schemas.microsoft.com/office/drawing/2014/main" id="{CD2CB2C6-785F-1617-301B-2458CE73F5C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33531" y="1317655"/>
                <a:ext cx="89568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put penna 5">
                <a:extLst>
                  <a:ext uri="{FF2B5EF4-FFF2-40B4-BE49-F238E27FC236}">
                    <a16:creationId xmlns:a16="http://schemas.microsoft.com/office/drawing/2014/main" id="{73F22C2B-2BFB-40FF-467F-B34B6B455660}"/>
                  </a:ext>
                </a:extLst>
              </p14:cNvPr>
              <p14:cNvContentPartPr/>
              <p14:nvPr/>
            </p14:nvContentPartPr>
            <p14:xfrm>
              <a:off x="900131" y="2561455"/>
              <a:ext cx="3666240" cy="360"/>
            </p14:xfrm>
          </p:contentPart>
        </mc:Choice>
        <mc:Fallback xmlns="">
          <p:pic>
            <p:nvPicPr>
              <p:cNvPr id="6" name="Input penna 5">
                <a:extLst>
                  <a:ext uri="{FF2B5EF4-FFF2-40B4-BE49-F238E27FC236}">
                    <a16:creationId xmlns:a16="http://schemas.microsoft.com/office/drawing/2014/main" id="{73F22C2B-2BFB-40FF-467F-B34B6B45566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46491" y="2453815"/>
                <a:ext cx="377388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put penna 6">
                <a:extLst>
                  <a:ext uri="{FF2B5EF4-FFF2-40B4-BE49-F238E27FC236}">
                    <a16:creationId xmlns:a16="http://schemas.microsoft.com/office/drawing/2014/main" id="{767139A9-FBB5-F479-9A3B-D1F02E1D1ADC}"/>
                  </a:ext>
                </a:extLst>
              </p14:cNvPr>
              <p14:cNvContentPartPr/>
              <p14:nvPr/>
            </p14:nvContentPartPr>
            <p14:xfrm>
              <a:off x="914171" y="2838655"/>
              <a:ext cx="1465200" cy="360"/>
            </p14:xfrm>
          </p:contentPart>
        </mc:Choice>
        <mc:Fallback xmlns="">
          <p:pic>
            <p:nvPicPr>
              <p:cNvPr id="7" name="Input penna 6">
                <a:extLst>
                  <a:ext uri="{FF2B5EF4-FFF2-40B4-BE49-F238E27FC236}">
                    <a16:creationId xmlns:a16="http://schemas.microsoft.com/office/drawing/2014/main" id="{767139A9-FBB5-F479-9A3B-D1F02E1D1AD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60531" y="2730655"/>
                <a:ext cx="15728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put penna 7">
                <a:extLst>
                  <a:ext uri="{FF2B5EF4-FFF2-40B4-BE49-F238E27FC236}">
                    <a16:creationId xmlns:a16="http://schemas.microsoft.com/office/drawing/2014/main" id="{A0A0FEE4-E6A7-E823-56CF-F3B6AE45949F}"/>
                  </a:ext>
                </a:extLst>
              </p14:cNvPr>
              <p14:cNvContentPartPr/>
              <p14:nvPr/>
            </p14:nvContentPartPr>
            <p14:xfrm>
              <a:off x="886451" y="5789575"/>
              <a:ext cx="1233000" cy="360"/>
            </p14:xfrm>
          </p:contentPart>
        </mc:Choice>
        <mc:Fallback xmlns="">
          <p:pic>
            <p:nvPicPr>
              <p:cNvPr id="8" name="Input penna 7">
                <a:extLst>
                  <a:ext uri="{FF2B5EF4-FFF2-40B4-BE49-F238E27FC236}">
                    <a16:creationId xmlns:a16="http://schemas.microsoft.com/office/drawing/2014/main" id="{A0A0FEE4-E6A7-E823-56CF-F3B6AE45949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32811" y="5681935"/>
                <a:ext cx="13406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put penna 8">
                <a:extLst>
                  <a:ext uri="{FF2B5EF4-FFF2-40B4-BE49-F238E27FC236}">
                    <a16:creationId xmlns:a16="http://schemas.microsoft.com/office/drawing/2014/main" id="{E13970AD-61C6-1AE9-7718-DFEB72151902}"/>
                  </a:ext>
                </a:extLst>
              </p14:cNvPr>
              <p14:cNvContentPartPr/>
              <p14:nvPr/>
            </p14:nvContentPartPr>
            <p14:xfrm>
              <a:off x="7245491" y="4237975"/>
              <a:ext cx="1465200" cy="360"/>
            </p14:xfrm>
          </p:contentPart>
        </mc:Choice>
        <mc:Fallback xmlns="">
          <p:pic>
            <p:nvPicPr>
              <p:cNvPr id="9" name="Input penna 8">
                <a:extLst>
                  <a:ext uri="{FF2B5EF4-FFF2-40B4-BE49-F238E27FC236}">
                    <a16:creationId xmlns:a16="http://schemas.microsoft.com/office/drawing/2014/main" id="{E13970AD-61C6-1AE9-7718-DFEB7215190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191851" y="4129975"/>
                <a:ext cx="157284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84067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lettera, calligrafia, documento&#10;&#10;Descrizione generata automaticamente">
            <a:extLst>
              <a:ext uri="{FF2B5EF4-FFF2-40B4-BE49-F238E27FC236}">
                <a16:creationId xmlns:a16="http://schemas.microsoft.com/office/drawing/2014/main" id="{01234617-321A-BE37-091E-1AD542E4D4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376" y="15213"/>
            <a:ext cx="6226855" cy="6858000"/>
          </a:xfrm>
          <a:prstGeom prst="rect">
            <a:avLst/>
          </a:prstGeom>
        </p:spPr>
      </p:pic>
      <p:pic>
        <p:nvPicPr>
          <p:cNvPr id="7" name="Immagine 6" descr="Immagine che contiene testo, documento, lettera, calligrafia&#10;&#10;Descrizione generata automaticamente">
            <a:extLst>
              <a:ext uri="{FF2B5EF4-FFF2-40B4-BE49-F238E27FC236}">
                <a16:creationId xmlns:a16="http://schemas.microsoft.com/office/drawing/2014/main" id="{477557A8-CFE8-9CDA-DE29-30ACDCA557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521" y="0"/>
            <a:ext cx="5983394" cy="6858000"/>
          </a:xfrm>
          <a:prstGeom prst="rect">
            <a:avLst/>
          </a:prstGeom>
        </p:spPr>
      </p:pic>
      <p:pic>
        <p:nvPicPr>
          <p:cNvPr id="11" name="Immagine 10" descr="Immagine che contiene testo, lettera, documento, Carattere&#10;&#10;Descrizione generata automaticamente">
            <a:extLst>
              <a:ext uri="{FF2B5EF4-FFF2-40B4-BE49-F238E27FC236}">
                <a16:creationId xmlns:a16="http://schemas.microsoft.com/office/drawing/2014/main" id="{0A4203F3-F73B-F090-4FBE-3DE4E83792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799" y="3508381"/>
            <a:ext cx="5660116" cy="334962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put penna 1">
                <a:extLst>
                  <a:ext uri="{FF2B5EF4-FFF2-40B4-BE49-F238E27FC236}">
                    <a16:creationId xmlns:a16="http://schemas.microsoft.com/office/drawing/2014/main" id="{9351FACA-93BC-B019-CCD7-94B51BDEF254}"/>
                  </a:ext>
                </a:extLst>
              </p14:cNvPr>
              <p14:cNvContentPartPr/>
              <p14:nvPr/>
            </p14:nvContentPartPr>
            <p14:xfrm>
              <a:off x="789611" y="551215"/>
              <a:ext cx="3808440" cy="360"/>
            </p14:xfrm>
          </p:contentPart>
        </mc:Choice>
        <mc:Fallback xmlns="">
          <p:pic>
            <p:nvPicPr>
              <p:cNvPr id="2" name="Input penna 1">
                <a:extLst>
                  <a:ext uri="{FF2B5EF4-FFF2-40B4-BE49-F238E27FC236}">
                    <a16:creationId xmlns:a16="http://schemas.microsoft.com/office/drawing/2014/main" id="{9351FACA-93BC-B019-CCD7-94B51BDEF25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5971" y="443215"/>
                <a:ext cx="391608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put penna 5">
                <a:extLst>
                  <a:ext uri="{FF2B5EF4-FFF2-40B4-BE49-F238E27FC236}">
                    <a16:creationId xmlns:a16="http://schemas.microsoft.com/office/drawing/2014/main" id="{09541F1E-3ECF-6883-ADD5-1AB7C23427CF}"/>
                  </a:ext>
                </a:extLst>
              </p14:cNvPr>
              <p14:cNvContentPartPr/>
              <p14:nvPr/>
            </p14:nvContentPartPr>
            <p14:xfrm>
              <a:off x="470651" y="2097415"/>
              <a:ext cx="1800000" cy="360"/>
            </p14:xfrm>
          </p:contentPart>
        </mc:Choice>
        <mc:Fallback xmlns="">
          <p:pic>
            <p:nvPicPr>
              <p:cNvPr id="6" name="Input penna 5">
                <a:extLst>
                  <a:ext uri="{FF2B5EF4-FFF2-40B4-BE49-F238E27FC236}">
                    <a16:creationId xmlns:a16="http://schemas.microsoft.com/office/drawing/2014/main" id="{09541F1E-3ECF-6883-ADD5-1AB7C23427C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35011" y="2025415"/>
                <a:ext cx="187164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put penna 7">
                <a:extLst>
                  <a:ext uri="{FF2B5EF4-FFF2-40B4-BE49-F238E27FC236}">
                    <a16:creationId xmlns:a16="http://schemas.microsoft.com/office/drawing/2014/main" id="{8D43AD03-FD0E-E7D2-8226-063033515E60}"/>
                  </a:ext>
                </a:extLst>
              </p14:cNvPr>
              <p14:cNvContentPartPr/>
              <p14:nvPr/>
            </p14:nvContentPartPr>
            <p14:xfrm>
              <a:off x="498731" y="3274975"/>
              <a:ext cx="2307240" cy="360"/>
            </p14:xfrm>
          </p:contentPart>
        </mc:Choice>
        <mc:Fallback xmlns="">
          <p:pic>
            <p:nvPicPr>
              <p:cNvPr id="8" name="Input penna 7">
                <a:extLst>
                  <a:ext uri="{FF2B5EF4-FFF2-40B4-BE49-F238E27FC236}">
                    <a16:creationId xmlns:a16="http://schemas.microsoft.com/office/drawing/2014/main" id="{8D43AD03-FD0E-E7D2-8226-063033515E6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62731" y="3202975"/>
                <a:ext cx="237888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put penna 8">
                <a:extLst>
                  <a:ext uri="{FF2B5EF4-FFF2-40B4-BE49-F238E27FC236}">
                    <a16:creationId xmlns:a16="http://schemas.microsoft.com/office/drawing/2014/main" id="{4598E5C7-E9A2-2D13-05E6-5FA8B1488FFF}"/>
                  </a:ext>
                </a:extLst>
              </p14:cNvPr>
              <p14:cNvContentPartPr/>
              <p14:nvPr/>
            </p14:nvContentPartPr>
            <p14:xfrm>
              <a:off x="539771" y="3469015"/>
              <a:ext cx="1642320" cy="360"/>
            </p14:xfrm>
          </p:contentPart>
        </mc:Choice>
        <mc:Fallback xmlns="">
          <p:pic>
            <p:nvPicPr>
              <p:cNvPr id="9" name="Input penna 8">
                <a:extLst>
                  <a:ext uri="{FF2B5EF4-FFF2-40B4-BE49-F238E27FC236}">
                    <a16:creationId xmlns:a16="http://schemas.microsoft.com/office/drawing/2014/main" id="{4598E5C7-E9A2-2D13-05E6-5FA8B1488FF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04131" y="3397015"/>
                <a:ext cx="171396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Input penna 9">
                <a:extLst>
                  <a:ext uri="{FF2B5EF4-FFF2-40B4-BE49-F238E27FC236}">
                    <a16:creationId xmlns:a16="http://schemas.microsoft.com/office/drawing/2014/main" id="{D3FE9337-140C-D8E8-8C12-8B1F01DF994A}"/>
                  </a:ext>
                </a:extLst>
              </p14:cNvPr>
              <p14:cNvContentPartPr/>
              <p14:nvPr/>
            </p14:nvContentPartPr>
            <p14:xfrm>
              <a:off x="7037771" y="1030375"/>
              <a:ext cx="1093680" cy="360"/>
            </p14:xfrm>
          </p:contentPart>
        </mc:Choice>
        <mc:Fallback xmlns="">
          <p:pic>
            <p:nvPicPr>
              <p:cNvPr id="10" name="Input penna 9">
                <a:extLst>
                  <a:ext uri="{FF2B5EF4-FFF2-40B4-BE49-F238E27FC236}">
                    <a16:creationId xmlns:a16="http://schemas.microsoft.com/office/drawing/2014/main" id="{D3FE9337-140C-D8E8-8C12-8B1F01DF994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001771" y="958735"/>
                <a:ext cx="116532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Input penna 11">
                <a:extLst>
                  <a:ext uri="{FF2B5EF4-FFF2-40B4-BE49-F238E27FC236}">
                    <a16:creationId xmlns:a16="http://schemas.microsoft.com/office/drawing/2014/main" id="{E6E8AF41-F529-65CF-B9FC-EE09374F3267}"/>
                  </a:ext>
                </a:extLst>
              </p14:cNvPr>
              <p14:cNvContentPartPr/>
              <p14:nvPr/>
            </p14:nvContentPartPr>
            <p14:xfrm>
              <a:off x="10598531" y="1377055"/>
              <a:ext cx="705600" cy="360"/>
            </p14:xfrm>
          </p:contentPart>
        </mc:Choice>
        <mc:Fallback xmlns="">
          <p:pic>
            <p:nvPicPr>
              <p:cNvPr id="12" name="Input penna 11">
                <a:extLst>
                  <a:ext uri="{FF2B5EF4-FFF2-40B4-BE49-F238E27FC236}">
                    <a16:creationId xmlns:a16="http://schemas.microsoft.com/office/drawing/2014/main" id="{E6E8AF41-F529-65CF-B9FC-EE09374F326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562531" y="1305055"/>
                <a:ext cx="77724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" name="Input penna 12">
                <a:extLst>
                  <a:ext uri="{FF2B5EF4-FFF2-40B4-BE49-F238E27FC236}">
                    <a16:creationId xmlns:a16="http://schemas.microsoft.com/office/drawing/2014/main" id="{72AD5DEC-88DE-4294-385D-4A512659C460}"/>
                  </a:ext>
                </a:extLst>
              </p14:cNvPr>
              <p14:cNvContentPartPr/>
              <p14:nvPr/>
            </p14:nvContentPartPr>
            <p14:xfrm>
              <a:off x="7051811" y="1487575"/>
              <a:ext cx="4445280" cy="360"/>
            </p14:xfrm>
          </p:contentPart>
        </mc:Choice>
        <mc:Fallback xmlns="">
          <p:pic>
            <p:nvPicPr>
              <p:cNvPr id="13" name="Input penna 12">
                <a:extLst>
                  <a:ext uri="{FF2B5EF4-FFF2-40B4-BE49-F238E27FC236}">
                    <a16:creationId xmlns:a16="http://schemas.microsoft.com/office/drawing/2014/main" id="{72AD5DEC-88DE-4294-385D-4A512659C460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016171" y="1415935"/>
                <a:ext cx="451692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4" name="Input penna 13">
                <a:extLst>
                  <a:ext uri="{FF2B5EF4-FFF2-40B4-BE49-F238E27FC236}">
                    <a16:creationId xmlns:a16="http://schemas.microsoft.com/office/drawing/2014/main" id="{4DC56900-4658-B381-B812-943AD79E3B91}"/>
                  </a:ext>
                </a:extLst>
              </p14:cNvPr>
              <p14:cNvContentPartPr/>
              <p14:nvPr/>
            </p14:nvContentPartPr>
            <p14:xfrm>
              <a:off x="7037771" y="1612495"/>
              <a:ext cx="3535920" cy="360"/>
            </p14:xfrm>
          </p:contentPart>
        </mc:Choice>
        <mc:Fallback xmlns="">
          <p:pic>
            <p:nvPicPr>
              <p:cNvPr id="14" name="Input penna 13">
                <a:extLst>
                  <a:ext uri="{FF2B5EF4-FFF2-40B4-BE49-F238E27FC236}">
                    <a16:creationId xmlns:a16="http://schemas.microsoft.com/office/drawing/2014/main" id="{4DC56900-4658-B381-B812-943AD79E3B91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001771" y="1540495"/>
                <a:ext cx="360756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5" name="Input penna 14">
                <a:extLst>
                  <a:ext uri="{FF2B5EF4-FFF2-40B4-BE49-F238E27FC236}">
                    <a16:creationId xmlns:a16="http://schemas.microsoft.com/office/drawing/2014/main" id="{DB6D4EF2-7E8B-CBF9-24E1-E2190CC6BD6E}"/>
                  </a:ext>
                </a:extLst>
              </p14:cNvPr>
              <p14:cNvContentPartPr/>
              <p14:nvPr/>
            </p14:nvContentPartPr>
            <p14:xfrm>
              <a:off x="10002731" y="1349335"/>
              <a:ext cx="519840" cy="360"/>
            </p14:xfrm>
          </p:contentPart>
        </mc:Choice>
        <mc:Fallback xmlns="">
          <p:pic>
            <p:nvPicPr>
              <p:cNvPr id="15" name="Input penna 14">
                <a:extLst>
                  <a:ext uri="{FF2B5EF4-FFF2-40B4-BE49-F238E27FC236}">
                    <a16:creationId xmlns:a16="http://schemas.microsoft.com/office/drawing/2014/main" id="{DB6D4EF2-7E8B-CBF9-24E1-E2190CC6BD6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966731" y="1277335"/>
                <a:ext cx="59148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6" name="Input penna 15">
                <a:extLst>
                  <a:ext uri="{FF2B5EF4-FFF2-40B4-BE49-F238E27FC236}">
                    <a16:creationId xmlns:a16="http://schemas.microsoft.com/office/drawing/2014/main" id="{95847F6A-1EB2-D524-F57B-69666D2694DF}"/>
                  </a:ext>
                </a:extLst>
              </p14:cNvPr>
              <p14:cNvContentPartPr/>
              <p14:nvPr/>
            </p14:nvContentPartPr>
            <p14:xfrm>
              <a:off x="9462731" y="1944775"/>
              <a:ext cx="1965960" cy="360"/>
            </p14:xfrm>
          </p:contentPart>
        </mc:Choice>
        <mc:Fallback xmlns="">
          <p:pic>
            <p:nvPicPr>
              <p:cNvPr id="16" name="Input penna 15">
                <a:extLst>
                  <a:ext uri="{FF2B5EF4-FFF2-40B4-BE49-F238E27FC236}">
                    <a16:creationId xmlns:a16="http://schemas.microsoft.com/office/drawing/2014/main" id="{95847F6A-1EB2-D524-F57B-69666D2694DF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9426731" y="1873135"/>
                <a:ext cx="20376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7" name="Input penna 16">
                <a:extLst>
                  <a:ext uri="{FF2B5EF4-FFF2-40B4-BE49-F238E27FC236}">
                    <a16:creationId xmlns:a16="http://schemas.microsoft.com/office/drawing/2014/main" id="{D2CF216A-EAF2-745A-F359-FEB3443FDFA2}"/>
                  </a:ext>
                </a:extLst>
              </p14:cNvPr>
              <p14:cNvContentPartPr/>
              <p14:nvPr/>
            </p14:nvContentPartPr>
            <p14:xfrm>
              <a:off x="7024091" y="2069695"/>
              <a:ext cx="4492800" cy="360"/>
            </p14:xfrm>
          </p:contentPart>
        </mc:Choice>
        <mc:Fallback xmlns="">
          <p:pic>
            <p:nvPicPr>
              <p:cNvPr id="17" name="Input penna 16">
                <a:extLst>
                  <a:ext uri="{FF2B5EF4-FFF2-40B4-BE49-F238E27FC236}">
                    <a16:creationId xmlns:a16="http://schemas.microsoft.com/office/drawing/2014/main" id="{D2CF216A-EAF2-745A-F359-FEB3443FDFA2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988451" y="1997695"/>
                <a:ext cx="456444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8" name="Input penna 17">
                <a:extLst>
                  <a:ext uri="{FF2B5EF4-FFF2-40B4-BE49-F238E27FC236}">
                    <a16:creationId xmlns:a16="http://schemas.microsoft.com/office/drawing/2014/main" id="{10D326FA-2BB2-CF04-7E6B-EBC863405357}"/>
                  </a:ext>
                </a:extLst>
              </p14:cNvPr>
              <p14:cNvContentPartPr/>
              <p14:nvPr/>
            </p14:nvContentPartPr>
            <p14:xfrm>
              <a:off x="7024091" y="2194255"/>
              <a:ext cx="4512240" cy="360"/>
            </p14:xfrm>
          </p:contentPart>
        </mc:Choice>
        <mc:Fallback xmlns="">
          <p:pic>
            <p:nvPicPr>
              <p:cNvPr id="18" name="Input penna 17">
                <a:extLst>
                  <a:ext uri="{FF2B5EF4-FFF2-40B4-BE49-F238E27FC236}">
                    <a16:creationId xmlns:a16="http://schemas.microsoft.com/office/drawing/2014/main" id="{10D326FA-2BB2-CF04-7E6B-EBC86340535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988451" y="2122615"/>
                <a:ext cx="458388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9" name="Input penna 18">
                <a:extLst>
                  <a:ext uri="{FF2B5EF4-FFF2-40B4-BE49-F238E27FC236}">
                    <a16:creationId xmlns:a16="http://schemas.microsoft.com/office/drawing/2014/main" id="{CAD1478E-EBE6-0C34-CC44-7A5BEF25E6A1}"/>
                  </a:ext>
                </a:extLst>
              </p14:cNvPr>
              <p14:cNvContentPartPr/>
              <p14:nvPr/>
            </p14:nvContentPartPr>
            <p14:xfrm>
              <a:off x="7037771" y="2319175"/>
              <a:ext cx="544680" cy="360"/>
            </p14:xfrm>
          </p:contentPart>
        </mc:Choice>
        <mc:Fallback xmlns="">
          <p:pic>
            <p:nvPicPr>
              <p:cNvPr id="19" name="Input penna 18">
                <a:extLst>
                  <a:ext uri="{FF2B5EF4-FFF2-40B4-BE49-F238E27FC236}">
                    <a16:creationId xmlns:a16="http://schemas.microsoft.com/office/drawing/2014/main" id="{CAD1478E-EBE6-0C34-CC44-7A5BEF25E6A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001771" y="2247175"/>
                <a:ext cx="61632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0" name="Input penna 19">
                <a:extLst>
                  <a:ext uri="{FF2B5EF4-FFF2-40B4-BE49-F238E27FC236}">
                    <a16:creationId xmlns:a16="http://schemas.microsoft.com/office/drawing/2014/main" id="{4FAF103E-76CD-A36B-3F86-E372EE6A1933}"/>
                  </a:ext>
                </a:extLst>
              </p14:cNvPr>
              <p14:cNvContentPartPr/>
              <p14:nvPr/>
            </p14:nvContentPartPr>
            <p14:xfrm>
              <a:off x="7037771" y="4355695"/>
              <a:ext cx="4031640" cy="360"/>
            </p14:xfrm>
          </p:contentPart>
        </mc:Choice>
        <mc:Fallback xmlns="">
          <p:pic>
            <p:nvPicPr>
              <p:cNvPr id="20" name="Input penna 19">
                <a:extLst>
                  <a:ext uri="{FF2B5EF4-FFF2-40B4-BE49-F238E27FC236}">
                    <a16:creationId xmlns:a16="http://schemas.microsoft.com/office/drawing/2014/main" id="{4FAF103E-76CD-A36B-3F86-E372EE6A1933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001771" y="4283695"/>
                <a:ext cx="410328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1" name="Input penna 20">
                <a:extLst>
                  <a:ext uri="{FF2B5EF4-FFF2-40B4-BE49-F238E27FC236}">
                    <a16:creationId xmlns:a16="http://schemas.microsoft.com/office/drawing/2014/main" id="{F68532E6-0F6A-DD7E-3D8A-1F2DB099EFD6}"/>
                  </a:ext>
                </a:extLst>
              </p14:cNvPr>
              <p14:cNvContentPartPr/>
              <p14:nvPr/>
            </p14:nvContentPartPr>
            <p14:xfrm>
              <a:off x="7051811" y="4466575"/>
              <a:ext cx="672120" cy="360"/>
            </p14:xfrm>
          </p:contentPart>
        </mc:Choice>
        <mc:Fallback xmlns="">
          <p:pic>
            <p:nvPicPr>
              <p:cNvPr id="21" name="Input penna 20">
                <a:extLst>
                  <a:ext uri="{FF2B5EF4-FFF2-40B4-BE49-F238E27FC236}">
                    <a16:creationId xmlns:a16="http://schemas.microsoft.com/office/drawing/2014/main" id="{F68532E6-0F6A-DD7E-3D8A-1F2DB099EFD6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016171" y="4394575"/>
                <a:ext cx="74376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2" name="Input penna 21">
                <a:extLst>
                  <a:ext uri="{FF2B5EF4-FFF2-40B4-BE49-F238E27FC236}">
                    <a16:creationId xmlns:a16="http://schemas.microsoft.com/office/drawing/2014/main" id="{C81277EF-987F-999D-F3E0-24620468B6FA}"/>
                  </a:ext>
                </a:extLst>
              </p14:cNvPr>
              <p14:cNvContentPartPr/>
              <p14:nvPr/>
            </p14:nvContentPartPr>
            <p14:xfrm>
              <a:off x="7024091" y="4591135"/>
              <a:ext cx="686520" cy="360"/>
            </p14:xfrm>
          </p:contentPart>
        </mc:Choice>
        <mc:Fallback xmlns="">
          <p:pic>
            <p:nvPicPr>
              <p:cNvPr id="22" name="Input penna 21">
                <a:extLst>
                  <a:ext uri="{FF2B5EF4-FFF2-40B4-BE49-F238E27FC236}">
                    <a16:creationId xmlns:a16="http://schemas.microsoft.com/office/drawing/2014/main" id="{C81277EF-987F-999D-F3E0-24620468B6F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988451" y="4519495"/>
                <a:ext cx="75816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3" name="Input penna 22">
                <a:extLst>
                  <a:ext uri="{FF2B5EF4-FFF2-40B4-BE49-F238E27FC236}">
                    <a16:creationId xmlns:a16="http://schemas.microsoft.com/office/drawing/2014/main" id="{922DA618-BFC8-1BE8-D3C0-9274C024FC4D}"/>
                  </a:ext>
                </a:extLst>
              </p14:cNvPr>
              <p14:cNvContentPartPr/>
              <p14:nvPr/>
            </p14:nvContentPartPr>
            <p14:xfrm>
              <a:off x="9767291" y="4591135"/>
              <a:ext cx="788040" cy="360"/>
            </p14:xfrm>
          </p:contentPart>
        </mc:Choice>
        <mc:Fallback xmlns="">
          <p:pic>
            <p:nvPicPr>
              <p:cNvPr id="23" name="Input penna 22">
                <a:extLst>
                  <a:ext uri="{FF2B5EF4-FFF2-40B4-BE49-F238E27FC236}">
                    <a16:creationId xmlns:a16="http://schemas.microsoft.com/office/drawing/2014/main" id="{922DA618-BFC8-1BE8-D3C0-9274C024FC4D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9731651" y="4519495"/>
                <a:ext cx="85968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4" name="Input penna 23">
                <a:extLst>
                  <a:ext uri="{FF2B5EF4-FFF2-40B4-BE49-F238E27FC236}">
                    <a16:creationId xmlns:a16="http://schemas.microsoft.com/office/drawing/2014/main" id="{8223DE14-4450-E74F-CF40-1627E173AF9B}"/>
                  </a:ext>
                </a:extLst>
              </p14:cNvPr>
              <p14:cNvContentPartPr/>
              <p14:nvPr/>
            </p14:nvContentPartPr>
            <p14:xfrm>
              <a:off x="7010051" y="5186935"/>
              <a:ext cx="557280" cy="360"/>
            </p14:xfrm>
          </p:contentPart>
        </mc:Choice>
        <mc:Fallback xmlns="">
          <p:pic>
            <p:nvPicPr>
              <p:cNvPr id="24" name="Input penna 23">
                <a:extLst>
                  <a:ext uri="{FF2B5EF4-FFF2-40B4-BE49-F238E27FC236}">
                    <a16:creationId xmlns:a16="http://schemas.microsoft.com/office/drawing/2014/main" id="{8223DE14-4450-E74F-CF40-1627E173AF9B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974051" y="5114935"/>
                <a:ext cx="62892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5" name="Input penna 24">
                <a:extLst>
                  <a:ext uri="{FF2B5EF4-FFF2-40B4-BE49-F238E27FC236}">
                    <a16:creationId xmlns:a16="http://schemas.microsoft.com/office/drawing/2014/main" id="{558FBF0C-F308-E507-9DC5-A0D5C8250E99}"/>
                  </a:ext>
                </a:extLst>
              </p14:cNvPr>
              <p14:cNvContentPartPr/>
              <p14:nvPr/>
            </p14:nvContentPartPr>
            <p14:xfrm>
              <a:off x="8771687" y="4609682"/>
              <a:ext cx="829800" cy="360"/>
            </p14:xfrm>
          </p:contentPart>
        </mc:Choice>
        <mc:Fallback xmlns="">
          <p:pic>
            <p:nvPicPr>
              <p:cNvPr id="25" name="Input penna 24">
                <a:extLst>
                  <a:ext uri="{FF2B5EF4-FFF2-40B4-BE49-F238E27FC236}">
                    <a16:creationId xmlns:a16="http://schemas.microsoft.com/office/drawing/2014/main" id="{558FBF0C-F308-E507-9DC5-A0D5C8250E99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8735687" y="4538042"/>
                <a:ext cx="90144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" name="Input penna 3">
                <a:extLst>
                  <a:ext uri="{FF2B5EF4-FFF2-40B4-BE49-F238E27FC236}">
                    <a16:creationId xmlns:a16="http://schemas.microsoft.com/office/drawing/2014/main" id="{2F02B7D8-70F9-14BB-926F-E18EDA5FD0FD}"/>
                  </a:ext>
                </a:extLst>
              </p14:cNvPr>
              <p14:cNvContentPartPr/>
              <p14:nvPr/>
            </p14:nvContentPartPr>
            <p14:xfrm>
              <a:off x="9451988" y="4980694"/>
              <a:ext cx="615600" cy="360"/>
            </p14:xfrm>
          </p:contentPart>
        </mc:Choice>
        <mc:Fallback xmlns="">
          <p:pic>
            <p:nvPicPr>
              <p:cNvPr id="4" name="Input penna 3">
                <a:extLst>
                  <a:ext uri="{FF2B5EF4-FFF2-40B4-BE49-F238E27FC236}">
                    <a16:creationId xmlns:a16="http://schemas.microsoft.com/office/drawing/2014/main" id="{2F02B7D8-70F9-14BB-926F-E18EDA5FD0FD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9415988" y="4909054"/>
                <a:ext cx="68724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5" name="Input penna 4">
                <a:extLst>
                  <a:ext uri="{FF2B5EF4-FFF2-40B4-BE49-F238E27FC236}">
                    <a16:creationId xmlns:a16="http://schemas.microsoft.com/office/drawing/2014/main" id="{29A1AF9C-FE75-A19D-D8AF-EA22494A5C36}"/>
                  </a:ext>
                </a:extLst>
              </p14:cNvPr>
              <p14:cNvContentPartPr/>
              <p14:nvPr/>
            </p14:nvContentPartPr>
            <p14:xfrm>
              <a:off x="6997148" y="5321254"/>
              <a:ext cx="909720" cy="360"/>
            </p14:xfrm>
          </p:contentPart>
        </mc:Choice>
        <mc:Fallback xmlns="">
          <p:pic>
            <p:nvPicPr>
              <p:cNvPr id="5" name="Input penna 4">
                <a:extLst>
                  <a:ext uri="{FF2B5EF4-FFF2-40B4-BE49-F238E27FC236}">
                    <a16:creationId xmlns:a16="http://schemas.microsoft.com/office/drawing/2014/main" id="{29A1AF9C-FE75-A19D-D8AF-EA22494A5C36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961148" y="5249614"/>
                <a:ext cx="98136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6" name="Input penna 25">
                <a:extLst>
                  <a:ext uri="{FF2B5EF4-FFF2-40B4-BE49-F238E27FC236}">
                    <a16:creationId xmlns:a16="http://schemas.microsoft.com/office/drawing/2014/main" id="{D7E2DBBC-A566-E5BB-D85C-643270B4F90F}"/>
                  </a:ext>
                </a:extLst>
              </p14:cNvPr>
              <p14:cNvContentPartPr/>
              <p14:nvPr/>
            </p14:nvContentPartPr>
            <p14:xfrm>
              <a:off x="6997148" y="5570014"/>
              <a:ext cx="4005000" cy="360"/>
            </p14:xfrm>
          </p:contentPart>
        </mc:Choice>
        <mc:Fallback xmlns="">
          <p:pic>
            <p:nvPicPr>
              <p:cNvPr id="26" name="Input penna 25">
                <a:extLst>
                  <a:ext uri="{FF2B5EF4-FFF2-40B4-BE49-F238E27FC236}">
                    <a16:creationId xmlns:a16="http://schemas.microsoft.com/office/drawing/2014/main" id="{D7E2DBBC-A566-E5BB-D85C-643270B4F90F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961148" y="5498014"/>
                <a:ext cx="407664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7" name="Input penna 26">
                <a:extLst>
                  <a:ext uri="{FF2B5EF4-FFF2-40B4-BE49-F238E27FC236}">
                    <a16:creationId xmlns:a16="http://schemas.microsoft.com/office/drawing/2014/main" id="{B765F194-1227-BEFC-4551-382335FD6D48}"/>
                  </a:ext>
                </a:extLst>
              </p14:cNvPr>
              <p14:cNvContentPartPr/>
              <p14:nvPr/>
            </p14:nvContentPartPr>
            <p14:xfrm>
              <a:off x="6976988" y="5570014"/>
              <a:ext cx="360" cy="360"/>
            </p14:xfrm>
          </p:contentPart>
        </mc:Choice>
        <mc:Fallback xmlns="">
          <p:pic>
            <p:nvPicPr>
              <p:cNvPr id="27" name="Input penna 26">
                <a:extLst>
                  <a:ext uri="{FF2B5EF4-FFF2-40B4-BE49-F238E27FC236}">
                    <a16:creationId xmlns:a16="http://schemas.microsoft.com/office/drawing/2014/main" id="{B765F194-1227-BEFC-4551-382335FD6D48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941348" y="5498014"/>
                <a:ext cx="720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8" name="Input penna 27">
                <a:extLst>
                  <a:ext uri="{FF2B5EF4-FFF2-40B4-BE49-F238E27FC236}">
                    <a16:creationId xmlns:a16="http://schemas.microsoft.com/office/drawing/2014/main" id="{CA4D8B6F-9FAB-1A28-4734-5056D5BF243F}"/>
                  </a:ext>
                </a:extLst>
              </p14:cNvPr>
              <p14:cNvContentPartPr/>
              <p14:nvPr/>
            </p14:nvContentPartPr>
            <p14:xfrm>
              <a:off x="7266428" y="5570014"/>
              <a:ext cx="496080" cy="360"/>
            </p14:xfrm>
          </p:contentPart>
        </mc:Choice>
        <mc:Fallback xmlns="">
          <p:pic>
            <p:nvPicPr>
              <p:cNvPr id="28" name="Input penna 27">
                <a:extLst>
                  <a:ext uri="{FF2B5EF4-FFF2-40B4-BE49-F238E27FC236}">
                    <a16:creationId xmlns:a16="http://schemas.microsoft.com/office/drawing/2014/main" id="{CA4D8B6F-9FAB-1A28-4734-5056D5BF243F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7230788" y="5498014"/>
                <a:ext cx="56772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9" name="Input penna 28">
                <a:extLst>
                  <a:ext uri="{FF2B5EF4-FFF2-40B4-BE49-F238E27FC236}">
                    <a16:creationId xmlns:a16="http://schemas.microsoft.com/office/drawing/2014/main" id="{11E12549-0ACC-4620-0A11-B6D09C173156}"/>
                  </a:ext>
                </a:extLst>
              </p14:cNvPr>
              <p14:cNvContentPartPr/>
              <p14:nvPr/>
            </p14:nvContentPartPr>
            <p14:xfrm>
              <a:off x="6947108" y="5570014"/>
              <a:ext cx="257760" cy="360"/>
            </p14:xfrm>
          </p:contentPart>
        </mc:Choice>
        <mc:Fallback xmlns="">
          <p:pic>
            <p:nvPicPr>
              <p:cNvPr id="29" name="Input penna 28">
                <a:extLst>
                  <a:ext uri="{FF2B5EF4-FFF2-40B4-BE49-F238E27FC236}">
                    <a16:creationId xmlns:a16="http://schemas.microsoft.com/office/drawing/2014/main" id="{11E12549-0ACC-4620-0A11-B6D09C173156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911108" y="5498014"/>
                <a:ext cx="3294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0" name="Input penna 29">
                <a:extLst>
                  <a:ext uri="{FF2B5EF4-FFF2-40B4-BE49-F238E27FC236}">
                    <a16:creationId xmlns:a16="http://schemas.microsoft.com/office/drawing/2014/main" id="{88CA5028-2B8D-AA95-D3D6-B1CA48011BA9}"/>
                  </a:ext>
                </a:extLst>
              </p14:cNvPr>
              <p14:cNvContentPartPr/>
              <p14:nvPr/>
            </p14:nvContentPartPr>
            <p14:xfrm>
              <a:off x="6927668" y="5570014"/>
              <a:ext cx="257400" cy="360"/>
            </p14:xfrm>
          </p:contentPart>
        </mc:Choice>
        <mc:Fallback xmlns="">
          <p:pic>
            <p:nvPicPr>
              <p:cNvPr id="30" name="Input penna 29">
                <a:extLst>
                  <a:ext uri="{FF2B5EF4-FFF2-40B4-BE49-F238E27FC236}">
                    <a16:creationId xmlns:a16="http://schemas.microsoft.com/office/drawing/2014/main" id="{88CA5028-2B8D-AA95-D3D6-B1CA48011BA9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6891668" y="5498014"/>
                <a:ext cx="32904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1" name="Input penna 30">
                <a:extLst>
                  <a:ext uri="{FF2B5EF4-FFF2-40B4-BE49-F238E27FC236}">
                    <a16:creationId xmlns:a16="http://schemas.microsoft.com/office/drawing/2014/main" id="{2FF1387E-3AE8-BC06-E850-A90A1FD1BD47}"/>
                  </a:ext>
                </a:extLst>
              </p14:cNvPr>
              <p14:cNvContentPartPr/>
              <p14:nvPr/>
            </p14:nvContentPartPr>
            <p14:xfrm>
              <a:off x="6918668" y="5679094"/>
              <a:ext cx="784080" cy="360"/>
            </p14:xfrm>
          </p:contentPart>
        </mc:Choice>
        <mc:Fallback xmlns="">
          <p:pic>
            <p:nvPicPr>
              <p:cNvPr id="31" name="Input penna 30">
                <a:extLst>
                  <a:ext uri="{FF2B5EF4-FFF2-40B4-BE49-F238E27FC236}">
                    <a16:creationId xmlns:a16="http://schemas.microsoft.com/office/drawing/2014/main" id="{2FF1387E-3AE8-BC06-E850-A90A1FD1BD47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6882668" y="5607454"/>
                <a:ext cx="855720" cy="14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41119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72B17058-C968-A5A2-0CA0-C84B355F2F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86" y="0"/>
            <a:ext cx="6721640" cy="685800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C5D9F00F-9079-9FB9-FDFD-43A496F1E1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3727" y="0"/>
            <a:ext cx="5425254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put penna 3">
                <a:extLst>
                  <a:ext uri="{FF2B5EF4-FFF2-40B4-BE49-F238E27FC236}">
                    <a16:creationId xmlns:a16="http://schemas.microsoft.com/office/drawing/2014/main" id="{F2190DC3-1F0C-159B-0504-BF917A683AFE}"/>
                  </a:ext>
                </a:extLst>
              </p14:cNvPr>
              <p14:cNvContentPartPr/>
              <p14:nvPr/>
            </p14:nvContentPartPr>
            <p14:xfrm>
              <a:off x="1530548" y="1231670"/>
              <a:ext cx="3988440" cy="360"/>
            </p14:xfrm>
          </p:contentPart>
        </mc:Choice>
        <mc:Fallback xmlns="">
          <p:pic>
            <p:nvPicPr>
              <p:cNvPr id="4" name="Input penna 3">
                <a:extLst>
                  <a:ext uri="{FF2B5EF4-FFF2-40B4-BE49-F238E27FC236}">
                    <a16:creationId xmlns:a16="http://schemas.microsoft.com/office/drawing/2014/main" id="{F2190DC3-1F0C-159B-0504-BF917A683AF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94548" y="1159670"/>
                <a:ext cx="406008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put penna 4">
                <a:extLst>
                  <a:ext uri="{FF2B5EF4-FFF2-40B4-BE49-F238E27FC236}">
                    <a16:creationId xmlns:a16="http://schemas.microsoft.com/office/drawing/2014/main" id="{7D6146C9-604B-C094-833D-75E4A7156C74}"/>
                  </a:ext>
                </a:extLst>
              </p14:cNvPr>
              <p14:cNvContentPartPr/>
              <p14:nvPr/>
            </p14:nvContentPartPr>
            <p14:xfrm>
              <a:off x="973988" y="575750"/>
              <a:ext cx="277560" cy="360"/>
            </p14:xfrm>
          </p:contentPart>
        </mc:Choice>
        <mc:Fallback xmlns="">
          <p:pic>
            <p:nvPicPr>
              <p:cNvPr id="5" name="Input penna 4">
                <a:extLst>
                  <a:ext uri="{FF2B5EF4-FFF2-40B4-BE49-F238E27FC236}">
                    <a16:creationId xmlns:a16="http://schemas.microsoft.com/office/drawing/2014/main" id="{7D6146C9-604B-C094-833D-75E4A7156C7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37988" y="503750"/>
                <a:ext cx="3492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put penna 5">
                <a:extLst>
                  <a:ext uri="{FF2B5EF4-FFF2-40B4-BE49-F238E27FC236}">
                    <a16:creationId xmlns:a16="http://schemas.microsoft.com/office/drawing/2014/main" id="{77106B46-1151-7C90-8D3A-061DC629C505}"/>
                  </a:ext>
                </a:extLst>
              </p14:cNvPr>
              <p14:cNvContentPartPr/>
              <p14:nvPr/>
            </p14:nvContentPartPr>
            <p14:xfrm>
              <a:off x="4870268" y="1788230"/>
              <a:ext cx="1261440" cy="360"/>
            </p14:xfrm>
          </p:contentPart>
        </mc:Choice>
        <mc:Fallback xmlns="">
          <p:pic>
            <p:nvPicPr>
              <p:cNvPr id="6" name="Input penna 5">
                <a:extLst>
                  <a:ext uri="{FF2B5EF4-FFF2-40B4-BE49-F238E27FC236}">
                    <a16:creationId xmlns:a16="http://schemas.microsoft.com/office/drawing/2014/main" id="{77106B46-1151-7C90-8D3A-061DC629C50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34268" y="1716230"/>
                <a:ext cx="133308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put penna 6">
                <a:extLst>
                  <a:ext uri="{FF2B5EF4-FFF2-40B4-BE49-F238E27FC236}">
                    <a16:creationId xmlns:a16="http://schemas.microsoft.com/office/drawing/2014/main" id="{0DB09887-2AE8-32A3-3F17-2F73A1AFABC7}"/>
                  </a:ext>
                </a:extLst>
              </p14:cNvPr>
              <p14:cNvContentPartPr/>
              <p14:nvPr/>
            </p14:nvContentPartPr>
            <p14:xfrm>
              <a:off x="1003508" y="1947350"/>
              <a:ext cx="2382480" cy="360"/>
            </p14:xfrm>
          </p:contentPart>
        </mc:Choice>
        <mc:Fallback xmlns="">
          <p:pic>
            <p:nvPicPr>
              <p:cNvPr id="7" name="Input penna 6">
                <a:extLst>
                  <a:ext uri="{FF2B5EF4-FFF2-40B4-BE49-F238E27FC236}">
                    <a16:creationId xmlns:a16="http://schemas.microsoft.com/office/drawing/2014/main" id="{0DB09887-2AE8-32A3-3F17-2F73A1AFABC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67508" y="1875350"/>
                <a:ext cx="245412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put penna 7">
                <a:extLst>
                  <a:ext uri="{FF2B5EF4-FFF2-40B4-BE49-F238E27FC236}">
                    <a16:creationId xmlns:a16="http://schemas.microsoft.com/office/drawing/2014/main" id="{DDDF9CC3-FDCE-1D9D-50D5-22463250779F}"/>
                  </a:ext>
                </a:extLst>
              </p14:cNvPr>
              <p14:cNvContentPartPr/>
              <p14:nvPr/>
            </p14:nvContentPartPr>
            <p14:xfrm>
              <a:off x="5714828" y="1947350"/>
              <a:ext cx="307080" cy="360"/>
            </p14:xfrm>
          </p:contentPart>
        </mc:Choice>
        <mc:Fallback xmlns="">
          <p:pic>
            <p:nvPicPr>
              <p:cNvPr id="8" name="Input penna 7">
                <a:extLst>
                  <a:ext uri="{FF2B5EF4-FFF2-40B4-BE49-F238E27FC236}">
                    <a16:creationId xmlns:a16="http://schemas.microsoft.com/office/drawing/2014/main" id="{DDDF9CC3-FDCE-1D9D-50D5-22463250779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679188" y="1875350"/>
                <a:ext cx="37872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put penna 8">
                <a:extLst>
                  <a:ext uri="{FF2B5EF4-FFF2-40B4-BE49-F238E27FC236}">
                    <a16:creationId xmlns:a16="http://schemas.microsoft.com/office/drawing/2014/main" id="{B6189CF1-C1F6-A0AD-D647-CC02079A28B6}"/>
                  </a:ext>
                </a:extLst>
              </p14:cNvPr>
              <p14:cNvContentPartPr/>
              <p14:nvPr/>
            </p14:nvContentPartPr>
            <p14:xfrm>
              <a:off x="973988" y="2106110"/>
              <a:ext cx="1758960" cy="360"/>
            </p14:xfrm>
          </p:contentPart>
        </mc:Choice>
        <mc:Fallback xmlns="">
          <p:pic>
            <p:nvPicPr>
              <p:cNvPr id="9" name="Input penna 8">
                <a:extLst>
                  <a:ext uri="{FF2B5EF4-FFF2-40B4-BE49-F238E27FC236}">
                    <a16:creationId xmlns:a16="http://schemas.microsoft.com/office/drawing/2014/main" id="{B6189CF1-C1F6-A0AD-D647-CC02079A28B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37988" y="2034470"/>
                <a:ext cx="18306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Input penna 9">
                <a:extLst>
                  <a:ext uri="{FF2B5EF4-FFF2-40B4-BE49-F238E27FC236}">
                    <a16:creationId xmlns:a16="http://schemas.microsoft.com/office/drawing/2014/main" id="{4C99992A-97E1-9EB5-9999-11BDC849E7A1}"/>
                  </a:ext>
                </a:extLst>
              </p14:cNvPr>
              <p14:cNvContentPartPr/>
              <p14:nvPr/>
            </p14:nvContentPartPr>
            <p14:xfrm>
              <a:off x="4859828" y="2125910"/>
              <a:ext cx="551880" cy="360"/>
            </p14:xfrm>
          </p:contentPart>
        </mc:Choice>
        <mc:Fallback xmlns="">
          <p:pic>
            <p:nvPicPr>
              <p:cNvPr id="10" name="Input penna 9">
                <a:extLst>
                  <a:ext uri="{FF2B5EF4-FFF2-40B4-BE49-F238E27FC236}">
                    <a16:creationId xmlns:a16="http://schemas.microsoft.com/office/drawing/2014/main" id="{4C99992A-97E1-9EB5-9999-11BDC849E7A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824188" y="2054270"/>
                <a:ext cx="62352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Input penna 10">
                <a:extLst>
                  <a:ext uri="{FF2B5EF4-FFF2-40B4-BE49-F238E27FC236}">
                    <a16:creationId xmlns:a16="http://schemas.microsoft.com/office/drawing/2014/main" id="{57B9CDE3-3F38-D8C9-66CD-6326771FAAE1}"/>
                  </a:ext>
                </a:extLst>
              </p14:cNvPr>
              <p14:cNvContentPartPr/>
              <p14:nvPr/>
            </p14:nvContentPartPr>
            <p14:xfrm>
              <a:off x="963908" y="2454230"/>
              <a:ext cx="2156040" cy="360"/>
            </p14:xfrm>
          </p:contentPart>
        </mc:Choice>
        <mc:Fallback xmlns="">
          <p:pic>
            <p:nvPicPr>
              <p:cNvPr id="11" name="Input penna 10">
                <a:extLst>
                  <a:ext uri="{FF2B5EF4-FFF2-40B4-BE49-F238E27FC236}">
                    <a16:creationId xmlns:a16="http://schemas.microsoft.com/office/drawing/2014/main" id="{57B9CDE3-3F38-D8C9-66CD-6326771FAAE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28268" y="2382230"/>
                <a:ext cx="222768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" name="Input penna 11">
                <a:extLst>
                  <a:ext uri="{FF2B5EF4-FFF2-40B4-BE49-F238E27FC236}">
                    <a16:creationId xmlns:a16="http://schemas.microsoft.com/office/drawing/2014/main" id="{8A84D262-49AA-1F4E-8296-66B812E99B6F}"/>
                  </a:ext>
                </a:extLst>
              </p14:cNvPr>
              <p14:cNvContentPartPr/>
              <p14:nvPr/>
            </p14:nvContentPartPr>
            <p14:xfrm>
              <a:off x="4015268" y="3140030"/>
              <a:ext cx="1963440" cy="360"/>
            </p14:xfrm>
          </p:contentPart>
        </mc:Choice>
        <mc:Fallback xmlns="">
          <p:pic>
            <p:nvPicPr>
              <p:cNvPr id="12" name="Input penna 11">
                <a:extLst>
                  <a:ext uri="{FF2B5EF4-FFF2-40B4-BE49-F238E27FC236}">
                    <a16:creationId xmlns:a16="http://schemas.microsoft.com/office/drawing/2014/main" id="{8A84D262-49AA-1F4E-8296-66B812E99B6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979268" y="3068030"/>
                <a:ext cx="203508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" name="Input penna 12">
                <a:extLst>
                  <a:ext uri="{FF2B5EF4-FFF2-40B4-BE49-F238E27FC236}">
                    <a16:creationId xmlns:a16="http://schemas.microsoft.com/office/drawing/2014/main" id="{50B5340A-365E-A8DA-91FC-ADCD96A1CC76}"/>
                  </a:ext>
                </a:extLst>
              </p14:cNvPr>
              <p14:cNvContentPartPr/>
              <p14:nvPr/>
            </p14:nvContentPartPr>
            <p14:xfrm>
              <a:off x="963908" y="3318950"/>
              <a:ext cx="2662920" cy="360"/>
            </p14:xfrm>
          </p:contentPart>
        </mc:Choice>
        <mc:Fallback xmlns="">
          <p:pic>
            <p:nvPicPr>
              <p:cNvPr id="13" name="Input penna 12">
                <a:extLst>
                  <a:ext uri="{FF2B5EF4-FFF2-40B4-BE49-F238E27FC236}">
                    <a16:creationId xmlns:a16="http://schemas.microsoft.com/office/drawing/2014/main" id="{50B5340A-365E-A8DA-91FC-ADCD96A1CC7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28268" y="3246950"/>
                <a:ext cx="273456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5" name="Input penna 14">
                <a:extLst>
                  <a:ext uri="{FF2B5EF4-FFF2-40B4-BE49-F238E27FC236}">
                    <a16:creationId xmlns:a16="http://schemas.microsoft.com/office/drawing/2014/main" id="{1AEE4385-4A4E-89F8-7212-0BC8E8D486EC}"/>
                  </a:ext>
                </a:extLst>
              </p14:cNvPr>
              <p14:cNvContentPartPr/>
              <p14:nvPr/>
            </p14:nvContentPartPr>
            <p14:xfrm>
              <a:off x="4432868" y="4183310"/>
              <a:ext cx="1647000" cy="360"/>
            </p14:xfrm>
          </p:contentPart>
        </mc:Choice>
        <mc:Fallback xmlns="">
          <p:pic>
            <p:nvPicPr>
              <p:cNvPr id="15" name="Input penna 14">
                <a:extLst>
                  <a:ext uri="{FF2B5EF4-FFF2-40B4-BE49-F238E27FC236}">
                    <a16:creationId xmlns:a16="http://schemas.microsoft.com/office/drawing/2014/main" id="{1AEE4385-4A4E-89F8-7212-0BC8E8D486E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396868" y="4111670"/>
                <a:ext cx="171864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6" name="Input penna 15">
                <a:extLst>
                  <a:ext uri="{FF2B5EF4-FFF2-40B4-BE49-F238E27FC236}">
                    <a16:creationId xmlns:a16="http://schemas.microsoft.com/office/drawing/2014/main" id="{6F809A87-CBC1-6A52-1BF0-F87BAB4997F9}"/>
                  </a:ext>
                </a:extLst>
              </p14:cNvPr>
              <p14:cNvContentPartPr/>
              <p14:nvPr/>
            </p14:nvContentPartPr>
            <p14:xfrm>
              <a:off x="1003508" y="4372310"/>
              <a:ext cx="2742480" cy="360"/>
            </p14:xfrm>
          </p:contentPart>
        </mc:Choice>
        <mc:Fallback xmlns="">
          <p:pic>
            <p:nvPicPr>
              <p:cNvPr id="16" name="Input penna 15">
                <a:extLst>
                  <a:ext uri="{FF2B5EF4-FFF2-40B4-BE49-F238E27FC236}">
                    <a16:creationId xmlns:a16="http://schemas.microsoft.com/office/drawing/2014/main" id="{6F809A87-CBC1-6A52-1BF0-F87BAB4997F9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67508" y="4300670"/>
                <a:ext cx="281412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7" name="Input penna 16">
                <a:extLst>
                  <a:ext uri="{FF2B5EF4-FFF2-40B4-BE49-F238E27FC236}">
                    <a16:creationId xmlns:a16="http://schemas.microsoft.com/office/drawing/2014/main" id="{37B437FD-8EC8-9E59-DAF0-4808232EEC44}"/>
                  </a:ext>
                </a:extLst>
              </p14:cNvPr>
              <p14:cNvContentPartPr/>
              <p14:nvPr/>
            </p14:nvContentPartPr>
            <p14:xfrm>
              <a:off x="1003508" y="4516310"/>
              <a:ext cx="4959000" cy="360"/>
            </p14:xfrm>
          </p:contentPart>
        </mc:Choice>
        <mc:Fallback xmlns="">
          <p:pic>
            <p:nvPicPr>
              <p:cNvPr id="17" name="Input penna 16">
                <a:extLst>
                  <a:ext uri="{FF2B5EF4-FFF2-40B4-BE49-F238E27FC236}">
                    <a16:creationId xmlns:a16="http://schemas.microsoft.com/office/drawing/2014/main" id="{37B437FD-8EC8-9E59-DAF0-4808232EEC44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67508" y="4444670"/>
                <a:ext cx="503064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8" name="Input penna 17">
                <a:extLst>
                  <a:ext uri="{FF2B5EF4-FFF2-40B4-BE49-F238E27FC236}">
                    <a16:creationId xmlns:a16="http://schemas.microsoft.com/office/drawing/2014/main" id="{931AC2BD-419A-5252-483A-62982BA1D860}"/>
                  </a:ext>
                </a:extLst>
              </p14:cNvPr>
              <p14:cNvContentPartPr/>
              <p14:nvPr/>
            </p14:nvContentPartPr>
            <p14:xfrm>
              <a:off x="1023308" y="4705310"/>
              <a:ext cx="2603160" cy="360"/>
            </p14:xfrm>
          </p:contentPart>
        </mc:Choice>
        <mc:Fallback xmlns="">
          <p:pic>
            <p:nvPicPr>
              <p:cNvPr id="18" name="Input penna 17">
                <a:extLst>
                  <a:ext uri="{FF2B5EF4-FFF2-40B4-BE49-F238E27FC236}">
                    <a16:creationId xmlns:a16="http://schemas.microsoft.com/office/drawing/2014/main" id="{931AC2BD-419A-5252-483A-62982BA1D86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987668" y="4633310"/>
                <a:ext cx="26748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9" name="Input penna 18">
                <a:extLst>
                  <a:ext uri="{FF2B5EF4-FFF2-40B4-BE49-F238E27FC236}">
                    <a16:creationId xmlns:a16="http://schemas.microsoft.com/office/drawing/2014/main" id="{9FB91583-0173-3D1C-B77E-D81739F0125C}"/>
                  </a:ext>
                </a:extLst>
              </p14:cNvPr>
              <p14:cNvContentPartPr/>
              <p14:nvPr/>
            </p14:nvContentPartPr>
            <p14:xfrm>
              <a:off x="2305628" y="4834550"/>
              <a:ext cx="3308040" cy="360"/>
            </p14:xfrm>
          </p:contentPart>
        </mc:Choice>
        <mc:Fallback xmlns="">
          <p:pic>
            <p:nvPicPr>
              <p:cNvPr id="19" name="Input penna 18">
                <a:extLst>
                  <a:ext uri="{FF2B5EF4-FFF2-40B4-BE49-F238E27FC236}">
                    <a16:creationId xmlns:a16="http://schemas.microsoft.com/office/drawing/2014/main" id="{9FB91583-0173-3D1C-B77E-D81739F0125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269628" y="4762550"/>
                <a:ext cx="337968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1" name="Input penna 20">
                <a:extLst>
                  <a:ext uri="{FF2B5EF4-FFF2-40B4-BE49-F238E27FC236}">
                    <a16:creationId xmlns:a16="http://schemas.microsoft.com/office/drawing/2014/main" id="{BFAB9838-E050-7EBA-D12A-57168BA37AC3}"/>
                  </a:ext>
                </a:extLst>
              </p14:cNvPr>
              <p14:cNvContentPartPr/>
              <p14:nvPr/>
            </p14:nvContentPartPr>
            <p14:xfrm>
              <a:off x="3011228" y="5073089"/>
              <a:ext cx="2569680" cy="360"/>
            </p14:xfrm>
          </p:contentPart>
        </mc:Choice>
        <mc:Fallback xmlns="">
          <p:pic>
            <p:nvPicPr>
              <p:cNvPr id="21" name="Input penna 20">
                <a:extLst>
                  <a:ext uri="{FF2B5EF4-FFF2-40B4-BE49-F238E27FC236}">
                    <a16:creationId xmlns:a16="http://schemas.microsoft.com/office/drawing/2014/main" id="{BFAB9838-E050-7EBA-D12A-57168BA37AC3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975588" y="5001089"/>
                <a:ext cx="264132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2" name="Input penna 21">
                <a:extLst>
                  <a:ext uri="{FF2B5EF4-FFF2-40B4-BE49-F238E27FC236}">
                    <a16:creationId xmlns:a16="http://schemas.microsoft.com/office/drawing/2014/main" id="{DEC8393B-986D-4CB0-6E06-1336D5573009}"/>
                  </a:ext>
                </a:extLst>
              </p14:cNvPr>
              <p14:cNvContentPartPr/>
              <p14:nvPr/>
            </p14:nvContentPartPr>
            <p14:xfrm>
              <a:off x="2574188" y="5222129"/>
              <a:ext cx="2166120" cy="360"/>
            </p14:xfrm>
          </p:contentPart>
        </mc:Choice>
        <mc:Fallback xmlns="">
          <p:pic>
            <p:nvPicPr>
              <p:cNvPr id="22" name="Input penna 21">
                <a:extLst>
                  <a:ext uri="{FF2B5EF4-FFF2-40B4-BE49-F238E27FC236}">
                    <a16:creationId xmlns:a16="http://schemas.microsoft.com/office/drawing/2014/main" id="{DEC8393B-986D-4CB0-6E06-1336D5573009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538188" y="5150129"/>
                <a:ext cx="223776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3" name="Input penna 22">
                <a:extLst>
                  <a:ext uri="{FF2B5EF4-FFF2-40B4-BE49-F238E27FC236}">
                    <a16:creationId xmlns:a16="http://schemas.microsoft.com/office/drawing/2014/main" id="{EC6EBFEC-FC76-439C-2E62-7A5DD0797655}"/>
                  </a:ext>
                </a:extLst>
              </p14:cNvPr>
              <p14:cNvContentPartPr/>
              <p14:nvPr/>
            </p14:nvContentPartPr>
            <p14:xfrm>
              <a:off x="7345628" y="533489"/>
              <a:ext cx="2909880" cy="51120"/>
            </p14:xfrm>
          </p:contentPart>
        </mc:Choice>
        <mc:Fallback xmlns="">
          <p:pic>
            <p:nvPicPr>
              <p:cNvPr id="23" name="Input penna 22">
                <a:extLst>
                  <a:ext uri="{FF2B5EF4-FFF2-40B4-BE49-F238E27FC236}">
                    <a16:creationId xmlns:a16="http://schemas.microsoft.com/office/drawing/2014/main" id="{EC6EBFEC-FC76-439C-2E62-7A5DD0797655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309988" y="461849"/>
                <a:ext cx="298152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4" name="Input penna 23">
                <a:extLst>
                  <a:ext uri="{FF2B5EF4-FFF2-40B4-BE49-F238E27FC236}">
                    <a16:creationId xmlns:a16="http://schemas.microsoft.com/office/drawing/2014/main" id="{C1AA328A-1960-C14D-13EB-B79CA8D77592}"/>
                  </a:ext>
                </a:extLst>
              </p14:cNvPr>
              <p14:cNvContentPartPr/>
              <p14:nvPr/>
            </p14:nvContentPartPr>
            <p14:xfrm>
              <a:off x="9034748" y="1521689"/>
              <a:ext cx="2328840" cy="41040"/>
            </p14:xfrm>
          </p:contentPart>
        </mc:Choice>
        <mc:Fallback xmlns="">
          <p:pic>
            <p:nvPicPr>
              <p:cNvPr id="24" name="Input penna 23">
                <a:extLst>
                  <a:ext uri="{FF2B5EF4-FFF2-40B4-BE49-F238E27FC236}">
                    <a16:creationId xmlns:a16="http://schemas.microsoft.com/office/drawing/2014/main" id="{C1AA328A-1960-C14D-13EB-B79CA8D77592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999108" y="1449689"/>
                <a:ext cx="240048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5" name="Input penna 24">
                <a:extLst>
                  <a:ext uri="{FF2B5EF4-FFF2-40B4-BE49-F238E27FC236}">
                    <a16:creationId xmlns:a16="http://schemas.microsoft.com/office/drawing/2014/main" id="{89949BB7-CFDB-25AA-3CBB-9D230A8E413D}"/>
                  </a:ext>
                </a:extLst>
              </p14:cNvPr>
              <p14:cNvContentPartPr/>
              <p14:nvPr/>
            </p14:nvContentPartPr>
            <p14:xfrm>
              <a:off x="7484588" y="1708889"/>
              <a:ext cx="2397240" cy="42120"/>
            </p14:xfrm>
          </p:contentPart>
        </mc:Choice>
        <mc:Fallback xmlns="">
          <p:pic>
            <p:nvPicPr>
              <p:cNvPr id="25" name="Input penna 24">
                <a:extLst>
                  <a:ext uri="{FF2B5EF4-FFF2-40B4-BE49-F238E27FC236}">
                    <a16:creationId xmlns:a16="http://schemas.microsoft.com/office/drawing/2014/main" id="{89949BB7-CFDB-25AA-3CBB-9D230A8E413D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448588" y="1636889"/>
                <a:ext cx="246888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6" name="Input penna 25">
                <a:extLst>
                  <a:ext uri="{FF2B5EF4-FFF2-40B4-BE49-F238E27FC236}">
                    <a16:creationId xmlns:a16="http://schemas.microsoft.com/office/drawing/2014/main" id="{BC4EAC89-07B9-7223-A17C-B1D9D823B68D}"/>
                  </a:ext>
                </a:extLst>
              </p14:cNvPr>
              <p14:cNvContentPartPr/>
              <p14:nvPr/>
            </p14:nvContentPartPr>
            <p14:xfrm>
              <a:off x="10924028" y="2419529"/>
              <a:ext cx="386640" cy="7200"/>
            </p14:xfrm>
          </p:contentPart>
        </mc:Choice>
        <mc:Fallback xmlns="">
          <p:pic>
            <p:nvPicPr>
              <p:cNvPr id="26" name="Input penna 25">
                <a:extLst>
                  <a:ext uri="{FF2B5EF4-FFF2-40B4-BE49-F238E27FC236}">
                    <a16:creationId xmlns:a16="http://schemas.microsoft.com/office/drawing/2014/main" id="{BC4EAC89-07B9-7223-A17C-B1D9D823B68D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0888028" y="2347889"/>
                <a:ext cx="45828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7" name="Input penna 26">
                <a:extLst>
                  <a:ext uri="{FF2B5EF4-FFF2-40B4-BE49-F238E27FC236}">
                    <a16:creationId xmlns:a16="http://schemas.microsoft.com/office/drawing/2014/main" id="{6C449117-9E00-1679-6FAE-33EFD6DEC9FC}"/>
                  </a:ext>
                </a:extLst>
              </p14:cNvPr>
              <p14:cNvContentPartPr/>
              <p14:nvPr/>
            </p14:nvContentPartPr>
            <p14:xfrm>
              <a:off x="7365788" y="2622569"/>
              <a:ext cx="891000" cy="15840"/>
            </p14:xfrm>
          </p:contentPart>
        </mc:Choice>
        <mc:Fallback xmlns="">
          <p:pic>
            <p:nvPicPr>
              <p:cNvPr id="27" name="Input penna 26">
                <a:extLst>
                  <a:ext uri="{FF2B5EF4-FFF2-40B4-BE49-F238E27FC236}">
                    <a16:creationId xmlns:a16="http://schemas.microsoft.com/office/drawing/2014/main" id="{6C449117-9E00-1679-6FAE-33EFD6DEC9FC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329788" y="2550569"/>
                <a:ext cx="96264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8" name="Input penna 27">
                <a:extLst>
                  <a:ext uri="{FF2B5EF4-FFF2-40B4-BE49-F238E27FC236}">
                    <a16:creationId xmlns:a16="http://schemas.microsoft.com/office/drawing/2014/main" id="{9CDB266B-8AD6-E3F4-B46C-151FE3640416}"/>
                  </a:ext>
                </a:extLst>
              </p14:cNvPr>
              <p14:cNvContentPartPr/>
              <p14:nvPr/>
            </p14:nvContentPartPr>
            <p14:xfrm>
              <a:off x="7951508" y="2446529"/>
              <a:ext cx="1509480" cy="26640"/>
            </p14:xfrm>
          </p:contentPart>
        </mc:Choice>
        <mc:Fallback xmlns="">
          <p:pic>
            <p:nvPicPr>
              <p:cNvPr id="28" name="Input penna 27">
                <a:extLst>
                  <a:ext uri="{FF2B5EF4-FFF2-40B4-BE49-F238E27FC236}">
                    <a16:creationId xmlns:a16="http://schemas.microsoft.com/office/drawing/2014/main" id="{9CDB266B-8AD6-E3F4-B46C-151FE3640416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915508" y="2374529"/>
                <a:ext cx="158112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9" name="Input penna 28">
                <a:extLst>
                  <a:ext uri="{FF2B5EF4-FFF2-40B4-BE49-F238E27FC236}">
                    <a16:creationId xmlns:a16="http://schemas.microsoft.com/office/drawing/2014/main" id="{F2ACB66B-C5A8-4EEB-962F-FDB3B558FA41}"/>
                  </a:ext>
                </a:extLst>
              </p14:cNvPr>
              <p14:cNvContentPartPr/>
              <p14:nvPr/>
            </p14:nvContentPartPr>
            <p14:xfrm>
              <a:off x="9770588" y="2702270"/>
              <a:ext cx="1538640" cy="27360"/>
            </p14:xfrm>
          </p:contentPart>
        </mc:Choice>
        <mc:Fallback xmlns="">
          <p:pic>
            <p:nvPicPr>
              <p:cNvPr id="29" name="Input penna 28">
                <a:extLst>
                  <a:ext uri="{FF2B5EF4-FFF2-40B4-BE49-F238E27FC236}">
                    <a16:creationId xmlns:a16="http://schemas.microsoft.com/office/drawing/2014/main" id="{F2ACB66B-C5A8-4EEB-962F-FDB3B558FA41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9734588" y="2630270"/>
                <a:ext cx="161028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0" name="Input penna 29">
                <a:extLst>
                  <a:ext uri="{FF2B5EF4-FFF2-40B4-BE49-F238E27FC236}">
                    <a16:creationId xmlns:a16="http://schemas.microsoft.com/office/drawing/2014/main" id="{66722320-9AFC-A0C0-86B5-6F37B1CFEAA4}"/>
                  </a:ext>
                </a:extLst>
              </p14:cNvPr>
              <p14:cNvContentPartPr/>
              <p14:nvPr/>
            </p14:nvContentPartPr>
            <p14:xfrm>
              <a:off x="9760148" y="2846990"/>
              <a:ext cx="1436040" cy="25560"/>
            </p14:xfrm>
          </p:contentPart>
        </mc:Choice>
        <mc:Fallback xmlns="">
          <p:pic>
            <p:nvPicPr>
              <p:cNvPr id="30" name="Input penna 29">
                <a:extLst>
                  <a:ext uri="{FF2B5EF4-FFF2-40B4-BE49-F238E27FC236}">
                    <a16:creationId xmlns:a16="http://schemas.microsoft.com/office/drawing/2014/main" id="{66722320-9AFC-A0C0-86B5-6F37B1CFEAA4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9724508" y="2774990"/>
                <a:ext cx="150768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1" name="Input penna 30">
                <a:extLst>
                  <a:ext uri="{FF2B5EF4-FFF2-40B4-BE49-F238E27FC236}">
                    <a16:creationId xmlns:a16="http://schemas.microsoft.com/office/drawing/2014/main" id="{555B7795-126A-0675-483D-EF892B63FE7F}"/>
                  </a:ext>
                </a:extLst>
              </p14:cNvPr>
              <p14:cNvContentPartPr/>
              <p14:nvPr/>
            </p14:nvContentPartPr>
            <p14:xfrm>
              <a:off x="9243188" y="5649245"/>
              <a:ext cx="1828440" cy="32400"/>
            </p14:xfrm>
          </p:contentPart>
        </mc:Choice>
        <mc:Fallback xmlns="">
          <p:pic>
            <p:nvPicPr>
              <p:cNvPr id="31" name="Input penna 30">
                <a:extLst>
                  <a:ext uri="{FF2B5EF4-FFF2-40B4-BE49-F238E27FC236}">
                    <a16:creationId xmlns:a16="http://schemas.microsoft.com/office/drawing/2014/main" id="{555B7795-126A-0675-483D-EF892B63FE7F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9207188" y="5577245"/>
                <a:ext cx="190008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2" name="Input penna 31">
                <a:extLst>
                  <a:ext uri="{FF2B5EF4-FFF2-40B4-BE49-F238E27FC236}">
                    <a16:creationId xmlns:a16="http://schemas.microsoft.com/office/drawing/2014/main" id="{993DDADD-712B-B151-6728-BAE488942633}"/>
                  </a:ext>
                </a:extLst>
              </p14:cNvPr>
              <p14:cNvContentPartPr/>
              <p14:nvPr/>
            </p14:nvContentPartPr>
            <p14:xfrm>
              <a:off x="9133388" y="5776685"/>
              <a:ext cx="2077560" cy="36720"/>
            </p14:xfrm>
          </p:contentPart>
        </mc:Choice>
        <mc:Fallback xmlns="">
          <p:pic>
            <p:nvPicPr>
              <p:cNvPr id="32" name="Input penna 31">
                <a:extLst>
                  <a:ext uri="{FF2B5EF4-FFF2-40B4-BE49-F238E27FC236}">
                    <a16:creationId xmlns:a16="http://schemas.microsoft.com/office/drawing/2014/main" id="{993DDADD-712B-B151-6728-BAE488942633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9097388" y="5704685"/>
                <a:ext cx="2149200" cy="18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05944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esto, lettera, documento, Carattere&#10;&#10;Descrizione generata automaticamente">
            <a:extLst>
              <a:ext uri="{FF2B5EF4-FFF2-40B4-BE49-F238E27FC236}">
                <a16:creationId xmlns:a16="http://schemas.microsoft.com/office/drawing/2014/main" id="{4EE9DF7F-4A7A-D320-46CC-D9307588BF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6" y="0"/>
            <a:ext cx="6067683" cy="6858000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763F424F-0BE7-BF5D-14CC-08F2980849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1" y="0"/>
            <a:ext cx="5886564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put penna 2">
                <a:extLst>
                  <a:ext uri="{FF2B5EF4-FFF2-40B4-BE49-F238E27FC236}">
                    <a16:creationId xmlns:a16="http://schemas.microsoft.com/office/drawing/2014/main" id="{4EA7CB6A-2E14-2172-2515-D394F697DC07}"/>
                  </a:ext>
                </a:extLst>
              </p14:cNvPr>
              <p14:cNvContentPartPr/>
              <p14:nvPr/>
            </p14:nvContentPartPr>
            <p14:xfrm>
              <a:off x="685330" y="804850"/>
              <a:ext cx="4780080" cy="360"/>
            </p14:xfrm>
          </p:contentPart>
        </mc:Choice>
        <mc:Fallback xmlns="">
          <p:pic>
            <p:nvPicPr>
              <p:cNvPr id="3" name="Input penna 2">
                <a:extLst>
                  <a:ext uri="{FF2B5EF4-FFF2-40B4-BE49-F238E27FC236}">
                    <a16:creationId xmlns:a16="http://schemas.microsoft.com/office/drawing/2014/main" id="{4EA7CB6A-2E14-2172-2515-D394F697DC0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9690" y="733210"/>
                <a:ext cx="485172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put penna 3">
                <a:extLst>
                  <a:ext uri="{FF2B5EF4-FFF2-40B4-BE49-F238E27FC236}">
                    <a16:creationId xmlns:a16="http://schemas.microsoft.com/office/drawing/2014/main" id="{6970A438-DBDA-5920-E09A-72CA6B2DC177}"/>
                  </a:ext>
                </a:extLst>
              </p14:cNvPr>
              <p14:cNvContentPartPr/>
              <p14:nvPr/>
            </p14:nvContentPartPr>
            <p14:xfrm>
              <a:off x="2583970" y="924370"/>
              <a:ext cx="1046520" cy="360"/>
            </p14:xfrm>
          </p:contentPart>
        </mc:Choice>
        <mc:Fallback xmlns="">
          <p:pic>
            <p:nvPicPr>
              <p:cNvPr id="4" name="Input penna 3">
                <a:extLst>
                  <a:ext uri="{FF2B5EF4-FFF2-40B4-BE49-F238E27FC236}">
                    <a16:creationId xmlns:a16="http://schemas.microsoft.com/office/drawing/2014/main" id="{6970A438-DBDA-5920-E09A-72CA6B2DC17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48330" y="852370"/>
                <a:ext cx="111816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put penna 5">
                <a:extLst>
                  <a:ext uri="{FF2B5EF4-FFF2-40B4-BE49-F238E27FC236}">
                    <a16:creationId xmlns:a16="http://schemas.microsoft.com/office/drawing/2014/main" id="{27329037-BD52-4B03-606D-B76C7A15AC5F}"/>
                  </a:ext>
                </a:extLst>
              </p14:cNvPr>
              <p14:cNvContentPartPr/>
              <p14:nvPr/>
            </p14:nvContentPartPr>
            <p14:xfrm>
              <a:off x="2464450" y="1043530"/>
              <a:ext cx="1231920" cy="360"/>
            </p14:xfrm>
          </p:contentPart>
        </mc:Choice>
        <mc:Fallback xmlns="">
          <p:pic>
            <p:nvPicPr>
              <p:cNvPr id="6" name="Input penna 5">
                <a:extLst>
                  <a:ext uri="{FF2B5EF4-FFF2-40B4-BE49-F238E27FC236}">
                    <a16:creationId xmlns:a16="http://schemas.microsoft.com/office/drawing/2014/main" id="{27329037-BD52-4B03-606D-B76C7A15AC5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28810" y="971530"/>
                <a:ext cx="130356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put penna 6">
                <a:extLst>
                  <a:ext uri="{FF2B5EF4-FFF2-40B4-BE49-F238E27FC236}">
                    <a16:creationId xmlns:a16="http://schemas.microsoft.com/office/drawing/2014/main" id="{8C0AFD78-AC0B-FB9B-77D0-7B1962880C96}"/>
                  </a:ext>
                </a:extLst>
              </p14:cNvPr>
              <p14:cNvContentPartPr/>
              <p14:nvPr/>
            </p14:nvContentPartPr>
            <p14:xfrm>
              <a:off x="3339610" y="2176450"/>
              <a:ext cx="2235600" cy="360"/>
            </p14:xfrm>
          </p:contentPart>
        </mc:Choice>
        <mc:Fallback xmlns="">
          <p:pic>
            <p:nvPicPr>
              <p:cNvPr id="7" name="Input penna 6">
                <a:extLst>
                  <a:ext uri="{FF2B5EF4-FFF2-40B4-BE49-F238E27FC236}">
                    <a16:creationId xmlns:a16="http://schemas.microsoft.com/office/drawing/2014/main" id="{8C0AFD78-AC0B-FB9B-77D0-7B1962880C9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03610" y="2104810"/>
                <a:ext cx="230724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put penna 7">
                <a:extLst>
                  <a:ext uri="{FF2B5EF4-FFF2-40B4-BE49-F238E27FC236}">
                    <a16:creationId xmlns:a16="http://schemas.microsoft.com/office/drawing/2014/main" id="{EDEB7DB0-7B5E-7570-0ABF-E96C69B0082E}"/>
                  </a:ext>
                </a:extLst>
              </p14:cNvPr>
              <p14:cNvContentPartPr/>
              <p14:nvPr/>
            </p14:nvContentPartPr>
            <p14:xfrm>
              <a:off x="655810" y="2315410"/>
              <a:ext cx="4929120" cy="360"/>
            </p14:xfrm>
          </p:contentPart>
        </mc:Choice>
        <mc:Fallback xmlns="">
          <p:pic>
            <p:nvPicPr>
              <p:cNvPr id="8" name="Input penna 7">
                <a:extLst>
                  <a:ext uri="{FF2B5EF4-FFF2-40B4-BE49-F238E27FC236}">
                    <a16:creationId xmlns:a16="http://schemas.microsoft.com/office/drawing/2014/main" id="{EDEB7DB0-7B5E-7570-0ABF-E96C69B0082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20170" y="2243770"/>
                <a:ext cx="500076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put penna 8">
                <a:extLst>
                  <a:ext uri="{FF2B5EF4-FFF2-40B4-BE49-F238E27FC236}">
                    <a16:creationId xmlns:a16="http://schemas.microsoft.com/office/drawing/2014/main" id="{AFC14D30-F9B4-0F80-8C24-2D26E3100304}"/>
                  </a:ext>
                </a:extLst>
              </p14:cNvPr>
              <p14:cNvContentPartPr/>
              <p14:nvPr/>
            </p14:nvContentPartPr>
            <p14:xfrm>
              <a:off x="645730" y="2444650"/>
              <a:ext cx="3285360" cy="360"/>
            </p14:xfrm>
          </p:contentPart>
        </mc:Choice>
        <mc:Fallback xmlns="">
          <p:pic>
            <p:nvPicPr>
              <p:cNvPr id="9" name="Input penna 8">
                <a:extLst>
                  <a:ext uri="{FF2B5EF4-FFF2-40B4-BE49-F238E27FC236}">
                    <a16:creationId xmlns:a16="http://schemas.microsoft.com/office/drawing/2014/main" id="{AFC14D30-F9B4-0F80-8C24-2D26E310030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09730" y="2373010"/>
                <a:ext cx="33570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Input penna 9">
                <a:extLst>
                  <a:ext uri="{FF2B5EF4-FFF2-40B4-BE49-F238E27FC236}">
                    <a16:creationId xmlns:a16="http://schemas.microsoft.com/office/drawing/2014/main" id="{D2414DC5-25BE-2AEB-E1C8-7467888FC95D}"/>
                  </a:ext>
                </a:extLst>
              </p14:cNvPr>
              <p14:cNvContentPartPr/>
              <p14:nvPr/>
            </p14:nvContentPartPr>
            <p14:xfrm>
              <a:off x="1739050" y="3339250"/>
              <a:ext cx="3896280" cy="360"/>
            </p14:xfrm>
          </p:contentPart>
        </mc:Choice>
        <mc:Fallback xmlns="">
          <p:pic>
            <p:nvPicPr>
              <p:cNvPr id="10" name="Input penna 9">
                <a:extLst>
                  <a:ext uri="{FF2B5EF4-FFF2-40B4-BE49-F238E27FC236}">
                    <a16:creationId xmlns:a16="http://schemas.microsoft.com/office/drawing/2014/main" id="{D2414DC5-25BE-2AEB-E1C8-7467888FC95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703410" y="3267610"/>
                <a:ext cx="396792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Input penna 10">
                <a:extLst>
                  <a:ext uri="{FF2B5EF4-FFF2-40B4-BE49-F238E27FC236}">
                    <a16:creationId xmlns:a16="http://schemas.microsoft.com/office/drawing/2014/main" id="{FDE99305-0F52-A631-22EE-60BF92D6C29C}"/>
                  </a:ext>
                </a:extLst>
              </p14:cNvPr>
              <p14:cNvContentPartPr/>
              <p14:nvPr/>
            </p14:nvContentPartPr>
            <p14:xfrm>
              <a:off x="695770" y="3478570"/>
              <a:ext cx="1947600" cy="360"/>
            </p14:xfrm>
          </p:contentPart>
        </mc:Choice>
        <mc:Fallback xmlns="">
          <p:pic>
            <p:nvPicPr>
              <p:cNvPr id="11" name="Input penna 10">
                <a:extLst>
                  <a:ext uri="{FF2B5EF4-FFF2-40B4-BE49-F238E27FC236}">
                    <a16:creationId xmlns:a16="http://schemas.microsoft.com/office/drawing/2014/main" id="{FDE99305-0F52-A631-22EE-60BF92D6C29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59770" y="3406570"/>
                <a:ext cx="201924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" name="Input penna 11">
                <a:extLst>
                  <a:ext uri="{FF2B5EF4-FFF2-40B4-BE49-F238E27FC236}">
                    <a16:creationId xmlns:a16="http://schemas.microsoft.com/office/drawing/2014/main" id="{FB3CDCE0-B82F-C193-B724-3C175B259AAA}"/>
                  </a:ext>
                </a:extLst>
              </p14:cNvPr>
              <p14:cNvContentPartPr/>
              <p14:nvPr/>
            </p14:nvContentPartPr>
            <p14:xfrm>
              <a:off x="3031090" y="4512005"/>
              <a:ext cx="2493720" cy="360"/>
            </p14:xfrm>
          </p:contentPart>
        </mc:Choice>
        <mc:Fallback xmlns="">
          <p:pic>
            <p:nvPicPr>
              <p:cNvPr id="12" name="Input penna 11">
                <a:extLst>
                  <a:ext uri="{FF2B5EF4-FFF2-40B4-BE49-F238E27FC236}">
                    <a16:creationId xmlns:a16="http://schemas.microsoft.com/office/drawing/2014/main" id="{FB3CDCE0-B82F-C193-B724-3C175B259AA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995090" y="4440365"/>
                <a:ext cx="256536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" name="Input penna 12">
                <a:extLst>
                  <a:ext uri="{FF2B5EF4-FFF2-40B4-BE49-F238E27FC236}">
                    <a16:creationId xmlns:a16="http://schemas.microsoft.com/office/drawing/2014/main" id="{9D22DAC8-0D54-3BE5-3055-E6AA31C0423E}"/>
                  </a:ext>
                </a:extLst>
              </p14:cNvPr>
              <p14:cNvContentPartPr/>
              <p14:nvPr/>
            </p14:nvContentPartPr>
            <p14:xfrm>
              <a:off x="665530" y="4621445"/>
              <a:ext cx="4855680" cy="360"/>
            </p14:xfrm>
          </p:contentPart>
        </mc:Choice>
        <mc:Fallback xmlns="">
          <p:pic>
            <p:nvPicPr>
              <p:cNvPr id="13" name="Input penna 12">
                <a:extLst>
                  <a:ext uri="{FF2B5EF4-FFF2-40B4-BE49-F238E27FC236}">
                    <a16:creationId xmlns:a16="http://schemas.microsoft.com/office/drawing/2014/main" id="{9D22DAC8-0D54-3BE5-3055-E6AA31C0423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29890" y="4549445"/>
                <a:ext cx="492732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4" name="Input penna 13">
                <a:extLst>
                  <a:ext uri="{FF2B5EF4-FFF2-40B4-BE49-F238E27FC236}">
                    <a16:creationId xmlns:a16="http://schemas.microsoft.com/office/drawing/2014/main" id="{8DD0EA63-46C4-7C12-69C3-E5CE6274A710}"/>
                  </a:ext>
                </a:extLst>
              </p14:cNvPr>
              <p14:cNvContentPartPr/>
              <p14:nvPr/>
            </p14:nvContentPartPr>
            <p14:xfrm>
              <a:off x="655810" y="4740605"/>
              <a:ext cx="4927320" cy="360"/>
            </p14:xfrm>
          </p:contentPart>
        </mc:Choice>
        <mc:Fallback xmlns="">
          <p:pic>
            <p:nvPicPr>
              <p:cNvPr id="14" name="Input penna 13">
                <a:extLst>
                  <a:ext uri="{FF2B5EF4-FFF2-40B4-BE49-F238E27FC236}">
                    <a16:creationId xmlns:a16="http://schemas.microsoft.com/office/drawing/2014/main" id="{8DD0EA63-46C4-7C12-69C3-E5CE6274A710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20170" y="4668965"/>
                <a:ext cx="499896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5" name="Input penna 14">
                <a:extLst>
                  <a:ext uri="{FF2B5EF4-FFF2-40B4-BE49-F238E27FC236}">
                    <a16:creationId xmlns:a16="http://schemas.microsoft.com/office/drawing/2014/main" id="{BCD4BE7B-80F1-B65B-A6C7-AD657EB69FC0}"/>
                  </a:ext>
                </a:extLst>
              </p14:cNvPr>
              <p14:cNvContentPartPr/>
              <p14:nvPr/>
            </p14:nvContentPartPr>
            <p14:xfrm>
              <a:off x="636010" y="4860125"/>
              <a:ext cx="2937600" cy="360"/>
            </p14:xfrm>
          </p:contentPart>
        </mc:Choice>
        <mc:Fallback xmlns="">
          <p:pic>
            <p:nvPicPr>
              <p:cNvPr id="15" name="Input penna 14">
                <a:extLst>
                  <a:ext uri="{FF2B5EF4-FFF2-40B4-BE49-F238E27FC236}">
                    <a16:creationId xmlns:a16="http://schemas.microsoft.com/office/drawing/2014/main" id="{BCD4BE7B-80F1-B65B-A6C7-AD657EB69FC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00010" y="4788125"/>
                <a:ext cx="300924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6" name="Input penna 15">
                <a:extLst>
                  <a:ext uri="{FF2B5EF4-FFF2-40B4-BE49-F238E27FC236}">
                    <a16:creationId xmlns:a16="http://schemas.microsoft.com/office/drawing/2014/main" id="{3501E045-C89F-86C4-C38A-47B0A66EAAF0}"/>
                  </a:ext>
                </a:extLst>
              </p14:cNvPr>
              <p14:cNvContentPartPr/>
              <p14:nvPr/>
            </p14:nvContentPartPr>
            <p14:xfrm>
              <a:off x="4442650" y="5426405"/>
              <a:ext cx="745560" cy="360"/>
            </p14:xfrm>
          </p:contentPart>
        </mc:Choice>
        <mc:Fallback xmlns="">
          <p:pic>
            <p:nvPicPr>
              <p:cNvPr id="16" name="Input penna 15">
                <a:extLst>
                  <a:ext uri="{FF2B5EF4-FFF2-40B4-BE49-F238E27FC236}">
                    <a16:creationId xmlns:a16="http://schemas.microsoft.com/office/drawing/2014/main" id="{3501E045-C89F-86C4-C38A-47B0A66EAAF0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407010" y="5354765"/>
                <a:ext cx="8172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7" name="Input penna 16">
                <a:extLst>
                  <a:ext uri="{FF2B5EF4-FFF2-40B4-BE49-F238E27FC236}">
                    <a16:creationId xmlns:a16="http://schemas.microsoft.com/office/drawing/2014/main" id="{42769A64-4645-9F1B-A4C1-7811B083727D}"/>
                  </a:ext>
                </a:extLst>
              </p14:cNvPr>
              <p14:cNvContentPartPr/>
              <p14:nvPr/>
            </p14:nvContentPartPr>
            <p14:xfrm>
              <a:off x="2394970" y="5977925"/>
              <a:ext cx="729000" cy="360"/>
            </p14:xfrm>
          </p:contentPart>
        </mc:Choice>
        <mc:Fallback xmlns="">
          <p:pic>
            <p:nvPicPr>
              <p:cNvPr id="17" name="Input penna 16">
                <a:extLst>
                  <a:ext uri="{FF2B5EF4-FFF2-40B4-BE49-F238E27FC236}">
                    <a16:creationId xmlns:a16="http://schemas.microsoft.com/office/drawing/2014/main" id="{42769A64-4645-9F1B-A4C1-7811B083727D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359330" y="5906285"/>
                <a:ext cx="80064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8" name="Input penna 17">
                <a:extLst>
                  <a:ext uri="{FF2B5EF4-FFF2-40B4-BE49-F238E27FC236}">
                    <a16:creationId xmlns:a16="http://schemas.microsoft.com/office/drawing/2014/main" id="{482EAF01-F52E-8400-4F86-00F501B18FF5}"/>
                  </a:ext>
                </a:extLst>
              </p14:cNvPr>
              <p14:cNvContentPartPr/>
              <p14:nvPr/>
            </p14:nvContentPartPr>
            <p14:xfrm>
              <a:off x="735370" y="6126965"/>
              <a:ext cx="1203480" cy="360"/>
            </p14:xfrm>
          </p:contentPart>
        </mc:Choice>
        <mc:Fallback xmlns="">
          <p:pic>
            <p:nvPicPr>
              <p:cNvPr id="18" name="Input penna 17">
                <a:extLst>
                  <a:ext uri="{FF2B5EF4-FFF2-40B4-BE49-F238E27FC236}">
                    <a16:creationId xmlns:a16="http://schemas.microsoft.com/office/drawing/2014/main" id="{482EAF01-F52E-8400-4F86-00F501B18FF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99730" y="6055325"/>
                <a:ext cx="127512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9" name="Input penna 18">
                <a:extLst>
                  <a:ext uri="{FF2B5EF4-FFF2-40B4-BE49-F238E27FC236}">
                    <a16:creationId xmlns:a16="http://schemas.microsoft.com/office/drawing/2014/main" id="{B73C3652-8273-53BA-67AB-ECB55D4F3733}"/>
                  </a:ext>
                </a:extLst>
              </p14:cNvPr>
              <p14:cNvContentPartPr/>
              <p14:nvPr/>
            </p14:nvContentPartPr>
            <p14:xfrm>
              <a:off x="2057290" y="6126965"/>
              <a:ext cx="1013040" cy="360"/>
            </p14:xfrm>
          </p:contentPart>
        </mc:Choice>
        <mc:Fallback xmlns="">
          <p:pic>
            <p:nvPicPr>
              <p:cNvPr id="19" name="Input penna 18">
                <a:extLst>
                  <a:ext uri="{FF2B5EF4-FFF2-40B4-BE49-F238E27FC236}">
                    <a16:creationId xmlns:a16="http://schemas.microsoft.com/office/drawing/2014/main" id="{B73C3652-8273-53BA-67AB-ECB55D4F3733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021650" y="6055325"/>
                <a:ext cx="108468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0" name="Input penna 19">
                <a:extLst>
                  <a:ext uri="{FF2B5EF4-FFF2-40B4-BE49-F238E27FC236}">
                    <a16:creationId xmlns:a16="http://schemas.microsoft.com/office/drawing/2014/main" id="{0541098D-6616-14E4-3430-97C6BE8C56C9}"/>
                  </a:ext>
                </a:extLst>
              </p14:cNvPr>
              <p14:cNvContentPartPr/>
              <p14:nvPr/>
            </p14:nvContentPartPr>
            <p14:xfrm>
              <a:off x="3319450" y="6126965"/>
              <a:ext cx="1271880" cy="360"/>
            </p14:xfrm>
          </p:contentPart>
        </mc:Choice>
        <mc:Fallback xmlns="">
          <p:pic>
            <p:nvPicPr>
              <p:cNvPr id="20" name="Input penna 19">
                <a:extLst>
                  <a:ext uri="{FF2B5EF4-FFF2-40B4-BE49-F238E27FC236}">
                    <a16:creationId xmlns:a16="http://schemas.microsoft.com/office/drawing/2014/main" id="{0541098D-6616-14E4-3430-97C6BE8C56C9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283810" y="6055325"/>
                <a:ext cx="134352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2" name="Input penna 21">
                <a:extLst>
                  <a:ext uri="{FF2B5EF4-FFF2-40B4-BE49-F238E27FC236}">
                    <a16:creationId xmlns:a16="http://schemas.microsoft.com/office/drawing/2014/main" id="{602356FB-E25E-51D9-445C-A48FD9844D85}"/>
                  </a:ext>
                </a:extLst>
              </p14:cNvPr>
              <p14:cNvContentPartPr/>
              <p14:nvPr/>
            </p14:nvContentPartPr>
            <p14:xfrm>
              <a:off x="6639903" y="2433350"/>
              <a:ext cx="4711680" cy="247320"/>
            </p14:xfrm>
          </p:contentPart>
        </mc:Choice>
        <mc:Fallback xmlns="">
          <p:pic>
            <p:nvPicPr>
              <p:cNvPr id="22" name="Input penna 21">
                <a:extLst>
                  <a:ext uri="{FF2B5EF4-FFF2-40B4-BE49-F238E27FC236}">
                    <a16:creationId xmlns:a16="http://schemas.microsoft.com/office/drawing/2014/main" id="{602356FB-E25E-51D9-445C-A48FD9844D85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604263" y="2361350"/>
                <a:ext cx="4783320" cy="39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3" name="Input penna 22">
                <a:extLst>
                  <a:ext uri="{FF2B5EF4-FFF2-40B4-BE49-F238E27FC236}">
                    <a16:creationId xmlns:a16="http://schemas.microsoft.com/office/drawing/2014/main" id="{E8864013-1ED7-543B-4C41-3C8FB994B181}"/>
                  </a:ext>
                </a:extLst>
              </p14:cNvPr>
              <p14:cNvContentPartPr/>
              <p14:nvPr/>
            </p14:nvContentPartPr>
            <p14:xfrm>
              <a:off x="6648903" y="2715590"/>
              <a:ext cx="1119960" cy="59040"/>
            </p14:xfrm>
          </p:contentPart>
        </mc:Choice>
        <mc:Fallback xmlns="">
          <p:pic>
            <p:nvPicPr>
              <p:cNvPr id="23" name="Input penna 22">
                <a:extLst>
                  <a:ext uri="{FF2B5EF4-FFF2-40B4-BE49-F238E27FC236}">
                    <a16:creationId xmlns:a16="http://schemas.microsoft.com/office/drawing/2014/main" id="{E8864013-1ED7-543B-4C41-3C8FB994B181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613263" y="2643950"/>
                <a:ext cx="119160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4" name="Input penna 23">
                <a:extLst>
                  <a:ext uri="{FF2B5EF4-FFF2-40B4-BE49-F238E27FC236}">
                    <a16:creationId xmlns:a16="http://schemas.microsoft.com/office/drawing/2014/main" id="{857B716C-EE8B-6201-5CB6-E0240388AB87}"/>
                  </a:ext>
                </a:extLst>
              </p14:cNvPr>
              <p14:cNvContentPartPr/>
              <p14:nvPr/>
            </p14:nvContentPartPr>
            <p14:xfrm>
              <a:off x="6620103" y="2772470"/>
              <a:ext cx="4748760" cy="249120"/>
            </p14:xfrm>
          </p:contentPart>
        </mc:Choice>
        <mc:Fallback xmlns="">
          <p:pic>
            <p:nvPicPr>
              <p:cNvPr id="24" name="Input penna 23">
                <a:extLst>
                  <a:ext uri="{FF2B5EF4-FFF2-40B4-BE49-F238E27FC236}">
                    <a16:creationId xmlns:a16="http://schemas.microsoft.com/office/drawing/2014/main" id="{857B716C-EE8B-6201-5CB6-E0240388AB87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584463" y="2700470"/>
                <a:ext cx="4820400" cy="39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6" name="Input penna 25">
                <a:extLst>
                  <a:ext uri="{FF2B5EF4-FFF2-40B4-BE49-F238E27FC236}">
                    <a16:creationId xmlns:a16="http://schemas.microsoft.com/office/drawing/2014/main" id="{864A9B39-0849-68AF-5B5C-2FF1BD00A139}"/>
                  </a:ext>
                </a:extLst>
              </p14:cNvPr>
              <p14:cNvContentPartPr/>
              <p14:nvPr/>
            </p14:nvContentPartPr>
            <p14:xfrm>
              <a:off x="6610023" y="3108350"/>
              <a:ext cx="862560" cy="45360"/>
            </p14:xfrm>
          </p:contentPart>
        </mc:Choice>
        <mc:Fallback xmlns="">
          <p:pic>
            <p:nvPicPr>
              <p:cNvPr id="26" name="Input penna 25">
                <a:extLst>
                  <a:ext uri="{FF2B5EF4-FFF2-40B4-BE49-F238E27FC236}">
                    <a16:creationId xmlns:a16="http://schemas.microsoft.com/office/drawing/2014/main" id="{864A9B39-0849-68AF-5B5C-2FF1BD00A139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574383" y="3036350"/>
                <a:ext cx="93420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7" name="Input penna 26">
                <a:extLst>
                  <a:ext uri="{FF2B5EF4-FFF2-40B4-BE49-F238E27FC236}">
                    <a16:creationId xmlns:a16="http://schemas.microsoft.com/office/drawing/2014/main" id="{4A0879AE-2677-2F8B-EFEC-67DD6C31D021}"/>
                  </a:ext>
                </a:extLst>
              </p14:cNvPr>
              <p14:cNvContentPartPr/>
              <p14:nvPr/>
            </p14:nvContentPartPr>
            <p14:xfrm>
              <a:off x="7832223" y="2985230"/>
              <a:ext cx="1991880" cy="104760"/>
            </p14:xfrm>
          </p:contentPart>
        </mc:Choice>
        <mc:Fallback xmlns="">
          <p:pic>
            <p:nvPicPr>
              <p:cNvPr id="27" name="Input penna 26">
                <a:extLst>
                  <a:ext uri="{FF2B5EF4-FFF2-40B4-BE49-F238E27FC236}">
                    <a16:creationId xmlns:a16="http://schemas.microsoft.com/office/drawing/2014/main" id="{4A0879AE-2677-2F8B-EFEC-67DD6C31D021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796583" y="2913230"/>
                <a:ext cx="206352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8" name="Input penna 27">
                <a:extLst>
                  <a:ext uri="{FF2B5EF4-FFF2-40B4-BE49-F238E27FC236}">
                    <a16:creationId xmlns:a16="http://schemas.microsoft.com/office/drawing/2014/main" id="{84BCEA40-3720-2889-77BB-535A6102CA63}"/>
                  </a:ext>
                </a:extLst>
              </p14:cNvPr>
              <p14:cNvContentPartPr/>
              <p14:nvPr/>
            </p14:nvContentPartPr>
            <p14:xfrm>
              <a:off x="6738543" y="4386882"/>
              <a:ext cx="4664160" cy="244800"/>
            </p14:xfrm>
          </p:contentPart>
        </mc:Choice>
        <mc:Fallback xmlns="">
          <p:pic>
            <p:nvPicPr>
              <p:cNvPr id="28" name="Input penna 27">
                <a:extLst>
                  <a:ext uri="{FF2B5EF4-FFF2-40B4-BE49-F238E27FC236}">
                    <a16:creationId xmlns:a16="http://schemas.microsoft.com/office/drawing/2014/main" id="{84BCEA40-3720-2889-77BB-535A6102CA63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702903" y="4315242"/>
                <a:ext cx="4735800" cy="38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9" name="Input penna 28">
                <a:extLst>
                  <a:ext uri="{FF2B5EF4-FFF2-40B4-BE49-F238E27FC236}">
                    <a16:creationId xmlns:a16="http://schemas.microsoft.com/office/drawing/2014/main" id="{7389CA55-8288-0032-E6F0-CE8D7880092D}"/>
                  </a:ext>
                </a:extLst>
              </p14:cNvPr>
              <p14:cNvContentPartPr/>
              <p14:nvPr/>
            </p14:nvContentPartPr>
            <p14:xfrm>
              <a:off x="6748623" y="4656162"/>
              <a:ext cx="2020680" cy="106200"/>
            </p14:xfrm>
          </p:contentPart>
        </mc:Choice>
        <mc:Fallback xmlns="">
          <p:pic>
            <p:nvPicPr>
              <p:cNvPr id="29" name="Input penna 28">
                <a:extLst>
                  <a:ext uri="{FF2B5EF4-FFF2-40B4-BE49-F238E27FC236}">
                    <a16:creationId xmlns:a16="http://schemas.microsoft.com/office/drawing/2014/main" id="{7389CA55-8288-0032-E6F0-CE8D7880092D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712623" y="4584522"/>
                <a:ext cx="2092320" cy="24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0" name="Input penna 29">
                <a:extLst>
                  <a:ext uri="{FF2B5EF4-FFF2-40B4-BE49-F238E27FC236}">
                    <a16:creationId xmlns:a16="http://schemas.microsoft.com/office/drawing/2014/main" id="{042FD113-0689-0ADC-16E6-1072BF9B7ADD}"/>
                  </a:ext>
                </a:extLst>
              </p14:cNvPr>
              <p14:cNvContentPartPr/>
              <p14:nvPr/>
            </p14:nvContentPartPr>
            <p14:xfrm>
              <a:off x="6908103" y="4920762"/>
              <a:ext cx="1397880" cy="73440"/>
            </p14:xfrm>
          </p:contentPart>
        </mc:Choice>
        <mc:Fallback xmlns="">
          <p:pic>
            <p:nvPicPr>
              <p:cNvPr id="30" name="Input penna 29">
                <a:extLst>
                  <a:ext uri="{FF2B5EF4-FFF2-40B4-BE49-F238E27FC236}">
                    <a16:creationId xmlns:a16="http://schemas.microsoft.com/office/drawing/2014/main" id="{042FD113-0689-0ADC-16E6-1072BF9B7ADD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872463" y="4848762"/>
                <a:ext cx="146952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1" name="Input penna 30">
                <a:extLst>
                  <a:ext uri="{FF2B5EF4-FFF2-40B4-BE49-F238E27FC236}">
                    <a16:creationId xmlns:a16="http://schemas.microsoft.com/office/drawing/2014/main" id="{037314CE-B14A-5313-3B9F-8B2058E7C4D7}"/>
                  </a:ext>
                </a:extLst>
              </p14:cNvPr>
              <p14:cNvContentPartPr/>
              <p14:nvPr/>
            </p14:nvContentPartPr>
            <p14:xfrm>
              <a:off x="6968583" y="5046762"/>
              <a:ext cx="3220200" cy="169200"/>
            </p14:xfrm>
          </p:contentPart>
        </mc:Choice>
        <mc:Fallback xmlns="">
          <p:pic>
            <p:nvPicPr>
              <p:cNvPr id="31" name="Input penna 30">
                <a:extLst>
                  <a:ext uri="{FF2B5EF4-FFF2-40B4-BE49-F238E27FC236}">
                    <a16:creationId xmlns:a16="http://schemas.microsoft.com/office/drawing/2014/main" id="{037314CE-B14A-5313-3B9F-8B2058E7C4D7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932583" y="4975122"/>
                <a:ext cx="3291840" cy="3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2" name="Input penna 31">
                <a:extLst>
                  <a:ext uri="{FF2B5EF4-FFF2-40B4-BE49-F238E27FC236}">
                    <a16:creationId xmlns:a16="http://schemas.microsoft.com/office/drawing/2014/main" id="{4793C901-1184-14C7-78CC-BDDEF09A2F21}"/>
                  </a:ext>
                </a:extLst>
              </p14:cNvPr>
              <p14:cNvContentPartPr/>
              <p14:nvPr/>
            </p14:nvContentPartPr>
            <p14:xfrm>
              <a:off x="6997383" y="5435562"/>
              <a:ext cx="2290680" cy="120240"/>
            </p14:xfrm>
          </p:contentPart>
        </mc:Choice>
        <mc:Fallback xmlns="">
          <p:pic>
            <p:nvPicPr>
              <p:cNvPr id="32" name="Input penna 31">
                <a:extLst>
                  <a:ext uri="{FF2B5EF4-FFF2-40B4-BE49-F238E27FC236}">
                    <a16:creationId xmlns:a16="http://schemas.microsoft.com/office/drawing/2014/main" id="{4793C901-1184-14C7-78CC-BDDEF09A2F21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961383" y="5363922"/>
                <a:ext cx="2362320" cy="2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3" name="Input penna 32">
                <a:extLst>
                  <a:ext uri="{FF2B5EF4-FFF2-40B4-BE49-F238E27FC236}">
                    <a16:creationId xmlns:a16="http://schemas.microsoft.com/office/drawing/2014/main" id="{4626D676-A3D7-1491-4641-E263A443CE0F}"/>
                  </a:ext>
                </a:extLst>
              </p14:cNvPr>
              <p14:cNvContentPartPr/>
              <p14:nvPr/>
            </p14:nvContentPartPr>
            <p14:xfrm>
              <a:off x="7017543" y="5668842"/>
              <a:ext cx="4577760" cy="240120"/>
            </p14:xfrm>
          </p:contentPart>
        </mc:Choice>
        <mc:Fallback xmlns="">
          <p:pic>
            <p:nvPicPr>
              <p:cNvPr id="33" name="Input penna 32">
                <a:extLst>
                  <a:ext uri="{FF2B5EF4-FFF2-40B4-BE49-F238E27FC236}">
                    <a16:creationId xmlns:a16="http://schemas.microsoft.com/office/drawing/2014/main" id="{4626D676-A3D7-1491-4641-E263A443CE0F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981543" y="5597202"/>
                <a:ext cx="4649400" cy="38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4" name="Input penna 33">
                <a:extLst>
                  <a:ext uri="{FF2B5EF4-FFF2-40B4-BE49-F238E27FC236}">
                    <a16:creationId xmlns:a16="http://schemas.microsoft.com/office/drawing/2014/main" id="{31B50A71-E8C7-ACA3-46A8-DBD2F1D704F8}"/>
                  </a:ext>
                </a:extLst>
              </p14:cNvPr>
              <p14:cNvContentPartPr/>
              <p14:nvPr/>
            </p14:nvContentPartPr>
            <p14:xfrm>
              <a:off x="6848343" y="5994642"/>
              <a:ext cx="884880" cy="46800"/>
            </p14:xfrm>
          </p:contentPart>
        </mc:Choice>
        <mc:Fallback xmlns="">
          <p:pic>
            <p:nvPicPr>
              <p:cNvPr id="34" name="Input penna 33">
                <a:extLst>
                  <a:ext uri="{FF2B5EF4-FFF2-40B4-BE49-F238E27FC236}">
                    <a16:creationId xmlns:a16="http://schemas.microsoft.com/office/drawing/2014/main" id="{31B50A71-E8C7-ACA3-46A8-DBD2F1D704F8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812703" y="5923002"/>
                <a:ext cx="956520" cy="190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99976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697941-23C1-4CF8-CF96-922C1CEA33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24945" y="928255"/>
            <a:ext cx="5860473" cy="5181610"/>
          </a:xfrm>
        </p:spPr>
        <p:txBody>
          <a:bodyPr>
            <a:normAutofit fontScale="90000"/>
          </a:bodyPr>
          <a:lstStyle/>
          <a:p>
            <a:r>
              <a:rPr lang="it-IT" sz="2700" dirty="0"/>
              <a:t>E’ un documento che racconta della storia della nostra Società, nata dalla volontà e dall’impegno e degli appartenenti, che da sempre ha espresso valori di rispetto  del Paziente, dei Colleghi e delle Regole che ci siamo dati…</a:t>
            </a:r>
            <a:br>
              <a:rPr lang="it-IT" sz="2700" dirty="0"/>
            </a:br>
            <a:br>
              <a:rPr lang="it-IT" sz="1800" dirty="0"/>
            </a:br>
            <a:r>
              <a:rPr lang="it-IT" sz="2700" dirty="0"/>
              <a:t>E’ un documento che ci aiuta comprendere la ragione per cui la SICOB è oggi tanto «grande»: è il tanto onesto lavoro svolto in questi  lunghi 33 anni, sempre nel rispetto.. e questo rende onore ai Soci…</a:t>
            </a:r>
            <a:br>
              <a:rPr lang="it-IT" sz="2700" dirty="0"/>
            </a:br>
            <a:br>
              <a:rPr lang="it-IT" sz="1800" dirty="0"/>
            </a:br>
            <a:r>
              <a:rPr lang="it-IT" sz="2700" dirty="0"/>
              <a:t>E’ un documento ove la centralità del Paziente non viene mai dimenticata, che ancora ci indica la strada da percorrere verso il futuro.</a:t>
            </a:r>
          </a:p>
        </p:txBody>
      </p:sp>
    </p:spTree>
    <p:extLst>
      <p:ext uri="{BB962C8B-B14F-4D97-AF65-F5344CB8AC3E}">
        <p14:creationId xmlns:p14="http://schemas.microsoft.com/office/powerpoint/2010/main" val="1378572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4959" y="1136073"/>
            <a:ext cx="6132023" cy="4017818"/>
          </a:xfrm>
        </p:spPr>
        <p:txBody>
          <a:bodyPr>
            <a:normAutofit/>
          </a:bodyPr>
          <a:lstStyle/>
          <a:p>
            <a:r>
              <a:rPr lang="it-IT" sz="4000" dirty="0"/>
              <a:t>E’ un documento storico, da custodire con orgoglio…</a:t>
            </a:r>
            <a:br>
              <a:rPr lang="it-IT" sz="4000" dirty="0"/>
            </a:br>
            <a:br>
              <a:rPr lang="it-IT" sz="4000" dirty="0"/>
            </a:br>
            <a:r>
              <a:rPr lang="it-IT" sz="4000" dirty="0"/>
              <a:t>per il nostro </a:t>
            </a:r>
            <a:br>
              <a:rPr lang="it-IT" sz="4000" dirty="0"/>
            </a:br>
            <a:br>
              <a:rPr lang="it-IT" sz="4000" dirty="0"/>
            </a:br>
            <a:r>
              <a:rPr lang="it-IT" sz="4000" dirty="0"/>
              <a:t>Presidente Onorario SICOB</a:t>
            </a:r>
            <a:br>
              <a:rPr lang="it-IT" sz="4000" dirty="0"/>
            </a:br>
            <a:r>
              <a:rPr lang="it-IT" sz="4000" dirty="0"/>
              <a:t>Prof. Pietro Forestieri</a:t>
            </a:r>
          </a:p>
        </p:txBody>
      </p:sp>
      <p:sp>
        <p:nvSpPr>
          <p:cNvPr id="2" name="Sottotitolo 3">
            <a:extLst>
              <a:ext uri="{FF2B5EF4-FFF2-40B4-BE49-F238E27FC236}">
                <a16:creationId xmlns:a16="http://schemas.microsoft.com/office/drawing/2014/main" id="{296E3433-F9A6-F2CA-1C37-F67682BBD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32171" y="5575299"/>
            <a:ext cx="4526280" cy="1279652"/>
          </a:xfrm>
        </p:spPr>
        <p:txBody>
          <a:bodyPr>
            <a:normAutofit/>
          </a:bodyPr>
          <a:lstStyle/>
          <a:p>
            <a:r>
              <a:rPr lang="it-IT" sz="2800" b="1" dirty="0">
                <a:solidFill>
                  <a:srgbClr val="FFC000"/>
                </a:solidFill>
              </a:rPr>
              <a:t>STEFANO CARIANI</a:t>
            </a:r>
          </a:p>
          <a:p>
            <a:r>
              <a:rPr lang="it-IT" sz="2800" b="1" dirty="0">
                <a:solidFill>
                  <a:srgbClr val="FFC000"/>
                </a:solidFill>
              </a:rPr>
              <a:t>SOCIO ONORARIO SICOB </a:t>
            </a:r>
          </a:p>
        </p:txBody>
      </p:sp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366</TotalTime>
  <Words>180</Words>
  <Application>Microsoft Office PowerPoint</Application>
  <PresentationFormat>Widescreen</PresentationFormat>
  <Paragraphs>13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2" baseType="lpstr">
      <vt:lpstr>Calibri</vt:lpstr>
      <vt:lpstr>Congenial Black</vt:lpstr>
      <vt:lpstr>Wingdings</vt:lpstr>
      <vt:lpstr>RetrospectVTI</vt:lpstr>
      <vt:lpstr>Spulciando tra le carte ho trovato  un documento…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E’ un documento che racconta della storia della nostra Società, nata dalla volontà e dall’impegno e degli appartenenti, che da sempre ha espresso valori di rispetto  del Paziente, dei Colleghi e delle Regole che ci siamo dati…  E’ un documento che ci aiuta comprendere la ragione per cui la SICOB è oggi tanto «grande»: è il tanto onesto lavoro svolto in questi  lunghi 33 anni, sempre nel rispetto.. e questo rende onore ai Soci…  E’ un documento ove la centralità del Paziente non viene mai dimenticata, che ancora ci indica la strada da percorrere verso il futuro.</vt:lpstr>
      <vt:lpstr>E’ un documento storico, da custodire con orgoglio…  per il nostro   Presidente Onorario SICOB Prof. Pietro Forestieri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stefano cariani</cp:lastModifiedBy>
  <cp:revision>36</cp:revision>
  <dcterms:created xsi:type="dcterms:W3CDTF">2022-02-27T17:36:31Z</dcterms:created>
  <dcterms:modified xsi:type="dcterms:W3CDTF">2024-05-03T12:18:10Z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